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91" autoAdjust="0"/>
    <p:restoredTop sz="94639" autoAdjust="0"/>
  </p:normalViewPr>
  <p:slideViewPr>
    <p:cSldViewPr>
      <p:cViewPr varScale="1">
        <p:scale>
          <a:sx n="86" d="100"/>
          <a:sy n="86" d="100"/>
        </p:scale>
        <p:origin x="84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21.06.2017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Raum 30-0209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50100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9600" dirty="0" smtClean="0">
                <a:latin typeface="Calibri" pitchFamily="34" charset="0"/>
              </a:rPr>
              <a:t>Vorbereitungs-lehrgang</a:t>
            </a:r>
            <a:endParaRPr lang="de-AT" sz="1400" dirty="0">
              <a:latin typeface="Calibri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Raum 30-0209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43</cp:revision>
  <cp:lastPrinted>2012-10-16T12:32:09Z</cp:lastPrinted>
  <dcterms:created xsi:type="dcterms:W3CDTF">2012-10-08T06:52:41Z</dcterms:created>
  <dcterms:modified xsi:type="dcterms:W3CDTF">2017-06-21T05:47:00Z</dcterms:modified>
</cp:coreProperties>
</file>