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2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03.12.2018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55" y="1865745"/>
            <a:ext cx="5754255" cy="1099272"/>
          </a:xfrm>
        </p:spPr>
        <p:txBody>
          <a:bodyPr>
            <a:normAutofit fontScale="90000"/>
          </a:bodyPr>
          <a:lstStyle/>
          <a:p>
            <a:r>
              <a:rPr lang="de-AT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Raumeinteilung:</a:t>
            </a:r>
            <a:endParaRPr lang="de-AT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006617" cy="1785019"/>
          </a:xfrm>
          <a:prstGeom prst="rect">
            <a:avLst/>
          </a:prstGeom>
        </p:spPr>
      </p:pic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216262"/>
              </p:ext>
            </p:extLst>
          </p:nvPr>
        </p:nvGraphicFramePr>
        <p:xfrm>
          <a:off x="0" y="3004527"/>
          <a:ext cx="5747657" cy="195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7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1AFELC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30-0102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 Frank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2AFELC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30-0210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DE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Rainer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3AFELC</a:t>
                      </a:r>
                      <a:endParaRPr lang="de-AT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30-0007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 Ostermann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AT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30-0307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</a:t>
                      </a:r>
                      <a:r>
                        <a:rPr lang="de-AT" sz="2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Kapeller</a:t>
                      </a: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E.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17696"/>
              </p:ext>
            </p:extLst>
          </p:nvPr>
        </p:nvGraphicFramePr>
        <p:xfrm>
          <a:off x="6316824" y="2533137"/>
          <a:ext cx="5875176" cy="431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9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488"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5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30-0002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DE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</a:t>
                      </a:r>
                      <a:r>
                        <a:rPr lang="de-DE" sz="2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Wallisch</a:t>
                      </a:r>
                      <a:endParaRPr lang="de-DE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5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30-0004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DE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</a:t>
                      </a:r>
                      <a:r>
                        <a:rPr lang="de-DE" sz="2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Zacherl</a:t>
                      </a:r>
                      <a:endParaRPr lang="de-DE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9455376"/>
                  </a:ext>
                </a:extLst>
              </a:tr>
              <a:tr h="3845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30-0009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</a:t>
                      </a:r>
                      <a:r>
                        <a:rPr lang="de-DE" sz="2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Kneringer</a:t>
                      </a:r>
                      <a:endParaRPr lang="de-AT" sz="2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5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30-0204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Paulsen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5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30-0003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</a:t>
                      </a:r>
                      <a:r>
                        <a:rPr lang="de-AT" sz="2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Schrampf</a:t>
                      </a:r>
                      <a:endParaRPr lang="de-AT" sz="2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5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3BHEL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30-0202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</a:t>
                      </a:r>
                      <a:r>
                        <a:rPr lang="de-AT" sz="2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Kumersberger</a:t>
                      </a:r>
                      <a:endParaRPr lang="de-AT" sz="2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5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4AHEL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30-0203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</a:t>
                      </a:r>
                      <a:r>
                        <a:rPr lang="de-AT" sz="2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Kuttelwascher</a:t>
                      </a:r>
                      <a:endParaRPr lang="de-AT" sz="2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5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4BHEL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30-0008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Pfeiffer J.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5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5AHEL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30-0303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Krall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5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5BHEL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30-0308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</a:t>
                      </a:r>
                      <a:r>
                        <a:rPr lang="de-AT" sz="2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Matzner</a:t>
                      </a: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V.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03962"/>
              </p:ext>
            </p:extLst>
          </p:nvPr>
        </p:nvGraphicFramePr>
        <p:xfrm>
          <a:off x="0" y="5650230"/>
          <a:ext cx="5747657" cy="1207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0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37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1AKIFS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30-0302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</a:t>
                      </a:r>
                      <a:r>
                        <a:rPr lang="de-AT" sz="2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Niedrist</a:t>
                      </a:r>
                      <a:endParaRPr lang="de-AT" sz="2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37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3AKIFS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30-0209</a:t>
                      </a:r>
                      <a:endParaRPr lang="de-AT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Prof. </a:t>
                      </a:r>
                      <a:r>
                        <a:rPr lang="de-AT" sz="2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Weiss</a:t>
                      </a:r>
                      <a:r>
                        <a:rPr lang="de-AT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M.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073" y="4592"/>
            <a:ext cx="5069928" cy="2628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Breitbild</PresentationFormat>
  <Paragraphs>58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Larissa</vt:lpstr>
      <vt:lpstr>Raumeinteilung:</vt:lpstr>
    </vt:vector>
  </TitlesOfParts>
  <Company>HTBLuVA Mödling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32</cp:revision>
  <dcterms:created xsi:type="dcterms:W3CDTF">2013-08-28T12:00:36Z</dcterms:created>
  <dcterms:modified xsi:type="dcterms:W3CDTF">2018-12-03T08:16:44Z</dcterms:modified>
</cp:coreProperties>
</file>