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>
        <p:scale>
          <a:sx n="78" d="100"/>
          <a:sy n="78" d="100"/>
        </p:scale>
        <p:origin x="-132" y="-7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3010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7812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0689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92726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2704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5365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03.12.2015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67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03.12.2015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1516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03.12.2015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0950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6231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099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3D880-A78F-4A14-B6A1-09C9EC49C00E}" type="datetimeFigureOut">
              <a:rPr lang="de-AT" smtClean="0"/>
              <a:t>03.12.2015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817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37485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Benutzerdefiniert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Company>HTBLuVA Mödling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Raumeinteilung:</dc:title>
  <dc:creator>CZAKER Christian</dc:creator>
  <cp:lastModifiedBy>CZAKER Christian</cp:lastModifiedBy>
  <cp:revision>15</cp:revision>
  <dcterms:created xsi:type="dcterms:W3CDTF">2013-08-28T12:00:36Z</dcterms:created>
  <dcterms:modified xsi:type="dcterms:W3CDTF">2015-12-03T14:29:59Z</dcterms:modified>
</cp:coreProperties>
</file>