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16262"/>
              </p:ext>
            </p:extLst>
          </p:nvPr>
        </p:nvGraphicFramePr>
        <p:xfrm>
          <a:off x="0" y="3004527"/>
          <a:ext cx="5747657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30-0102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 Frank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30-0210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Rainer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30-0007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 Ostermann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30-0307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Kapeller</a:t>
                      </a: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7696"/>
              </p:ext>
            </p:extLst>
          </p:nvPr>
        </p:nvGraphicFramePr>
        <p:xfrm>
          <a:off x="6316824" y="2533137"/>
          <a:ext cx="5875176" cy="431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488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Wallisch</a:t>
                      </a:r>
                      <a:endParaRPr lang="de-DE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30-0004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Zacherl</a:t>
                      </a:r>
                      <a:endParaRPr lang="de-DE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9455376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30-0009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Kneringer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30-0204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Paulsen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30-0003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Schrampf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3BHEL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Kumersberger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4AHEL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30-0203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Kuttelwascher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4BHEL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30-0008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Pfeiffer J.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5AHEL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30-0303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Krall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5BHEL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30-0308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Matzner</a:t>
                      </a: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V.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3962"/>
              </p:ext>
            </p:extLst>
          </p:nvPr>
        </p:nvGraphicFramePr>
        <p:xfrm>
          <a:off x="0" y="5650230"/>
          <a:ext cx="5747657" cy="120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1AKIFS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Niedrist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3AKIFS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30-0209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Weiss</a:t>
                      </a: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73" y="-4132"/>
            <a:ext cx="5069928" cy="26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33</cp:revision>
  <dcterms:created xsi:type="dcterms:W3CDTF">2013-08-28T12:00:36Z</dcterms:created>
  <dcterms:modified xsi:type="dcterms:W3CDTF">2018-12-03T08:16:26Z</dcterms:modified>
</cp:coreProperties>
</file>