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8" d="100"/>
          <a:sy n="78" d="100"/>
        </p:scale>
        <p:origin x="-132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03.12.2015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48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HTBLuVA Mödling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16</cp:revision>
  <dcterms:created xsi:type="dcterms:W3CDTF">2013-08-28T12:00:36Z</dcterms:created>
  <dcterms:modified xsi:type="dcterms:W3CDTF">2015-12-03T14:28:58Z</dcterms:modified>
</cp:coreProperties>
</file>