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6"/>
  </p:handoutMasterIdLst>
  <p:sldIdLst>
    <p:sldId id="260" r:id="rId2"/>
    <p:sldId id="262" r:id="rId3"/>
    <p:sldId id="261" r:id="rId4"/>
    <p:sldId id="263" r:id="rId5"/>
  </p:sldIdLst>
  <p:sldSz cx="9144000" cy="6858000" type="screen4x3"/>
  <p:notesSz cx="6669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43" autoAdjust="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5936"/>
          </a:xfrm>
          <a:prstGeom prst="rect">
            <a:avLst/>
          </a:prstGeom>
        </p:spPr>
        <p:txBody>
          <a:bodyPr vert="horz" lIns="90306" tIns="45153" rIns="90306" bIns="45153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5936"/>
          </a:xfrm>
          <a:prstGeom prst="rect">
            <a:avLst/>
          </a:prstGeom>
        </p:spPr>
        <p:txBody>
          <a:bodyPr vert="horz" lIns="90306" tIns="45153" rIns="90306" bIns="45153" rtlCol="0"/>
          <a:lstStyle>
            <a:lvl1pPr algn="r">
              <a:defRPr sz="1200"/>
            </a:lvl1pPr>
          </a:lstStyle>
          <a:p>
            <a:fld id="{43A90D85-E408-4D45-A8EC-353F547FFBF1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118"/>
            <a:ext cx="2889938" cy="495935"/>
          </a:xfrm>
          <a:prstGeom prst="rect">
            <a:avLst/>
          </a:prstGeom>
        </p:spPr>
        <p:txBody>
          <a:bodyPr vert="horz" lIns="90306" tIns="45153" rIns="90306" bIns="45153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9118"/>
            <a:ext cx="2889938" cy="495935"/>
          </a:xfrm>
          <a:prstGeom prst="rect">
            <a:avLst/>
          </a:prstGeom>
        </p:spPr>
        <p:txBody>
          <a:bodyPr vert="horz" lIns="90306" tIns="45153" rIns="90306" bIns="45153" rtlCol="0" anchor="b"/>
          <a:lstStyle>
            <a:lvl1pPr algn="r">
              <a:defRPr sz="1200"/>
            </a:lvl1pPr>
          </a:lstStyle>
          <a:p>
            <a:fld id="{BB472FFB-0E1F-46DD-8EE9-FD64B90282F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6489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Allgemeinbildung</a:t>
            </a:r>
            <a:endParaRPr lang="de-AT" dirty="0"/>
          </a:p>
        </p:txBody>
      </p:sp>
      <p:pic>
        <p:nvPicPr>
          <p:cNvPr id="4" name="Picture 3" descr="C:\00_HTL_1011\00_2018_19\TdoT 2018\GGP Plakat 2018\Bild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26" y="3645024"/>
            <a:ext cx="7789618" cy="293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Allgemeinbildung</a:t>
            </a:r>
            <a:endParaRPr lang="de-AT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2267744" y="3645024"/>
            <a:ext cx="5112568" cy="2880320"/>
          </a:xfrm>
        </p:spPr>
        <p:txBody>
          <a:bodyPr>
            <a:normAutofit lnSpcReduction="10000"/>
          </a:bodyPr>
          <a:lstStyle/>
          <a:p>
            <a:r>
              <a:rPr lang="de-AT" sz="4400" b="1" dirty="0" smtClean="0"/>
              <a:t>Sprachen</a:t>
            </a:r>
          </a:p>
          <a:p>
            <a:r>
              <a:rPr lang="de-AT" sz="4400" b="1" dirty="0" smtClean="0"/>
              <a:t>Mathematik</a:t>
            </a:r>
          </a:p>
          <a:p>
            <a:r>
              <a:rPr lang="de-AT" sz="4400" b="1" dirty="0" smtClean="0"/>
              <a:t>Wirtschaft</a:t>
            </a:r>
          </a:p>
          <a:p>
            <a:r>
              <a:rPr lang="de-AT" sz="4400" b="1" dirty="0" smtClean="0"/>
              <a:t>Geschichte …</a:t>
            </a:r>
            <a:endParaRPr lang="de-AT" sz="4400" b="1" dirty="0" smtClean="0"/>
          </a:p>
          <a:p>
            <a:endParaRPr lang="de-AT" sz="4400" dirty="0" smtClean="0"/>
          </a:p>
        </p:txBody>
      </p:sp>
    </p:spTree>
    <p:extLst>
      <p:ext uri="{BB962C8B-B14F-4D97-AF65-F5344CB8AC3E}">
        <p14:creationId xmlns:p14="http://schemas.microsoft.com/office/powerpoint/2010/main" val="25616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Allgemeinbildung</a:t>
            </a:r>
            <a:endParaRPr lang="de-AT" dirty="0"/>
          </a:p>
        </p:txBody>
      </p:sp>
      <p:pic>
        <p:nvPicPr>
          <p:cNvPr id="5" name="Picture 2" descr="C:\00_HTL_1011\00_2018_19\TdoT 2018\GGP Plakat 2018\Bild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6"/>
            <a:ext cx="7416824" cy="311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1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Allgemeinbildung</a:t>
            </a:r>
            <a:endParaRPr lang="de-DE" dirty="0"/>
          </a:p>
        </p:txBody>
      </p:sp>
      <p:sp>
        <p:nvSpPr>
          <p:cNvPr id="5" name="Untertitel 1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 lnSpcReduction="10000"/>
          </a:bodyPr>
          <a:lstStyle/>
          <a:p>
            <a:r>
              <a:rPr lang="de-DE" sz="4400" b="1" dirty="0" smtClean="0"/>
              <a:t>Naturwissenschaften</a:t>
            </a:r>
          </a:p>
          <a:p>
            <a:r>
              <a:rPr lang="de-DE" sz="4400" b="1" dirty="0" smtClean="0"/>
              <a:t>Religion</a:t>
            </a:r>
          </a:p>
          <a:p>
            <a:r>
              <a:rPr lang="de-DE" sz="4400" b="1" dirty="0" smtClean="0"/>
              <a:t>Sozial- und </a:t>
            </a:r>
            <a:r>
              <a:rPr lang="de-DE" sz="4400" b="1" dirty="0" smtClean="0"/>
              <a:t>Personalkompetenz …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3214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15</Words>
  <Application>Microsoft Office PowerPoint</Application>
  <PresentationFormat>Bildschirmpräsentation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Perpetua</vt:lpstr>
      <vt:lpstr>Wingdings 2</vt:lpstr>
      <vt:lpstr>Dactylos</vt:lpstr>
      <vt:lpstr>Allgemeinbildung</vt:lpstr>
      <vt:lpstr>Allgemeinbildung</vt:lpstr>
      <vt:lpstr>Allgemeinbildung</vt:lpstr>
      <vt:lpstr>Allgemeinbildung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28</cp:revision>
  <cp:lastPrinted>2012-11-13T11:24:11Z</cp:lastPrinted>
  <dcterms:created xsi:type="dcterms:W3CDTF">2012-10-08T06:52:41Z</dcterms:created>
  <dcterms:modified xsi:type="dcterms:W3CDTF">2018-11-05T12:29:03Z</dcterms:modified>
</cp:coreProperties>
</file>