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0" r:id="rId2"/>
    <p:sldId id="274" r:id="rId3"/>
    <p:sldId id="270" r:id="rId4"/>
    <p:sldId id="267" r:id="rId5"/>
    <p:sldId id="278" r:id="rId6"/>
    <p:sldId id="281" r:id="rId7"/>
    <p:sldId id="276" r:id="rId8"/>
    <p:sldId id="279" r:id="rId9"/>
    <p:sldId id="280" r:id="rId10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D51B6-26A1-40AC-A98B-A62E48D49888}" type="datetimeFigureOut">
              <a:rPr lang="de-AT" smtClean="0"/>
              <a:t>21.11.2018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94F29-73FD-429A-87DE-D2D59C9CC6C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433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94F29-73FD-429A-87DE-D2D59C9CC6C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46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US" altLang="de-DE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75CB49-9C48-44A1-992F-2E3FDDAD5A1C}" type="datetimeFigureOut">
              <a:rPr lang="de-AT"/>
              <a:pPr>
                <a:defRPr/>
              </a:pPr>
              <a:t>21.11.2018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FA432CD-7959-4522-AFCB-5854A0043819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51520" y="3717032"/>
            <a:ext cx="5508104" cy="2996951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de-AT" altLang="de-DE" sz="4000" dirty="0" smtClean="0">
                <a:ea typeface="Calibri" pitchFamily="34" charset="0"/>
              </a:rPr>
              <a:t>werden in Teamarbeit  von Schülerinnen und Schülern der Maturaklassen erstellt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51522"/>
            <a:ext cx="3059832" cy="350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dirty="0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107504" y="3645024"/>
            <a:ext cx="8856984" cy="309634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de-AT" altLang="de-DE" sz="4000" b="1" dirty="0">
                <a:ea typeface="Calibri" panose="020F0502020204030204" pitchFamily="34" charset="0"/>
              </a:rPr>
              <a:t>Automatische Parkplatzüberwachung</a:t>
            </a:r>
            <a:endParaRPr lang="de-AT" altLang="de-DE" sz="4000" dirty="0" smtClean="0">
              <a:ea typeface="Calibri" panose="020F0502020204030204" pitchFamily="34" charset="0"/>
            </a:endParaRPr>
          </a:p>
          <a:p>
            <a:pPr marL="457200" indent="-4572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AT" altLang="de-DE" dirty="0" smtClean="0">
                <a:ea typeface="Calibri" panose="020F0502020204030204" pitchFamily="34" charset="0"/>
              </a:rPr>
              <a:t>Über einen Sensor erkennen ob ein </a:t>
            </a:r>
            <a:br>
              <a:rPr lang="de-AT" altLang="de-DE" dirty="0" smtClean="0">
                <a:ea typeface="Calibri" panose="020F0502020204030204" pitchFamily="34" charset="0"/>
              </a:rPr>
            </a:br>
            <a:r>
              <a:rPr lang="de-AT" altLang="de-DE" dirty="0" smtClean="0">
                <a:ea typeface="Calibri" panose="020F0502020204030204" pitchFamily="34" charset="0"/>
              </a:rPr>
              <a:t>Parkplatz </a:t>
            </a:r>
            <a:r>
              <a:rPr lang="de-AT" altLang="de-DE" dirty="0" smtClean="0">
                <a:solidFill>
                  <a:srgbClr val="00B050"/>
                </a:solidFill>
                <a:ea typeface="Calibri" panose="020F0502020204030204" pitchFamily="34" charset="0"/>
              </a:rPr>
              <a:t>frei</a:t>
            </a:r>
            <a:r>
              <a:rPr lang="de-AT" altLang="de-DE" dirty="0" smtClean="0">
                <a:ea typeface="Calibri" panose="020F0502020204030204" pitchFamily="34" charset="0"/>
              </a:rPr>
              <a:t> oder </a:t>
            </a:r>
            <a:r>
              <a:rPr lang="de-AT" altLang="de-DE" dirty="0" smtClean="0">
                <a:solidFill>
                  <a:srgbClr val="FF0000"/>
                </a:solidFill>
                <a:ea typeface="Calibri" panose="020F0502020204030204" pitchFamily="34" charset="0"/>
              </a:rPr>
              <a:t>besetzt</a:t>
            </a:r>
            <a:r>
              <a:rPr lang="de-AT" altLang="de-DE" dirty="0" smtClean="0">
                <a:ea typeface="Calibri" panose="020F0502020204030204" pitchFamily="34" charset="0"/>
              </a:rPr>
              <a:t> ist.</a:t>
            </a:r>
          </a:p>
          <a:p>
            <a:pPr marL="457200" indent="-4572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AT" altLang="de-DE" dirty="0" smtClean="0">
                <a:ea typeface="Calibri" panose="020F0502020204030204" pitchFamily="34" charset="0"/>
              </a:rPr>
              <a:t>Übertragen der Daten vom Sensor </a:t>
            </a:r>
            <a:br>
              <a:rPr lang="de-AT" altLang="de-DE" dirty="0" smtClean="0">
                <a:ea typeface="Calibri" panose="020F0502020204030204" pitchFamily="34" charset="0"/>
              </a:rPr>
            </a:br>
            <a:r>
              <a:rPr lang="de-AT" altLang="de-DE" dirty="0" smtClean="0">
                <a:ea typeface="Calibri" panose="020F0502020204030204" pitchFamily="34" charset="0"/>
              </a:rPr>
              <a:t>zum Server</a:t>
            </a:r>
          </a:p>
          <a:p>
            <a:pPr marL="457200" indent="-4572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AT" altLang="de-DE" dirty="0" smtClean="0">
                <a:ea typeface="Calibri" panose="020F0502020204030204" pitchFamily="34" charset="0"/>
              </a:rPr>
              <a:t>Anzeige: Anzahl </a:t>
            </a:r>
            <a:r>
              <a:rPr lang="de-AT" altLang="de-DE" dirty="0">
                <a:ea typeface="Calibri" panose="020F0502020204030204" pitchFamily="34" charset="0"/>
              </a:rPr>
              <a:t>und </a:t>
            </a:r>
            <a:r>
              <a:rPr lang="de-AT" altLang="de-DE" dirty="0" smtClean="0">
                <a:ea typeface="Calibri" panose="020F0502020204030204" pitchFamily="34" charset="0"/>
              </a:rPr>
              <a:t>Standort </a:t>
            </a:r>
            <a:r>
              <a:rPr lang="de-AT" altLang="de-DE" dirty="0">
                <a:ea typeface="Calibri" panose="020F0502020204030204" pitchFamily="34" charset="0"/>
              </a:rPr>
              <a:t>der </a:t>
            </a:r>
            <a:r>
              <a:rPr lang="de-AT" altLang="de-DE" dirty="0" smtClean="0">
                <a:ea typeface="Calibri" panose="020F0502020204030204" pitchFamily="34" charset="0"/>
              </a:rPr>
              <a:t/>
            </a:r>
            <a:br>
              <a:rPr lang="de-AT" altLang="de-DE" dirty="0" smtClean="0">
                <a:ea typeface="Calibri" panose="020F0502020204030204" pitchFamily="34" charset="0"/>
              </a:rPr>
            </a:br>
            <a:r>
              <a:rPr lang="de-AT" altLang="de-DE" dirty="0" smtClean="0">
                <a:ea typeface="Calibri" panose="020F0502020204030204" pitchFamily="34" charset="0"/>
              </a:rPr>
              <a:t>freien Parkplätze</a:t>
            </a:r>
            <a:endParaRPr lang="de-AT" altLang="de-DE" dirty="0">
              <a:ea typeface="Calibri" panose="020F0502020204030204" pitchFamily="34" charset="0"/>
            </a:endParaRPr>
          </a:p>
        </p:txBody>
      </p:sp>
      <p:sp>
        <p:nvSpPr>
          <p:cNvPr id="10" name="Untertitel 4"/>
          <p:cNvSpPr txBox="1">
            <a:spLocks/>
          </p:cNvSpPr>
          <p:nvPr/>
        </p:nvSpPr>
        <p:spPr bwMode="auto">
          <a:xfrm>
            <a:off x="5940152" y="4653136"/>
            <a:ext cx="2880320" cy="1796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Tx/>
              <a:buSzPct val="85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AT" altLang="de-DE" dirty="0">
                <a:ea typeface="Calibri" panose="020F0502020204030204" pitchFamily="34" charset="0"/>
              </a:rPr>
              <a:t>Parkplatz</a:t>
            </a:r>
          </a:p>
          <a:p>
            <a:pPr eaLnBrk="1" hangingPunct="1"/>
            <a:r>
              <a:rPr lang="de-AT" altLang="de-DE" dirty="0">
                <a:ea typeface="Calibri" panose="020F0502020204030204" pitchFamily="34" charset="0"/>
              </a:rPr>
              <a:t>HTL-Mödling</a:t>
            </a:r>
          </a:p>
          <a:p>
            <a:pPr eaLnBrk="1" hangingPunct="1"/>
            <a:r>
              <a:rPr lang="de-AT" altLang="de-DE" b="1" dirty="0" smtClean="0">
                <a:solidFill>
                  <a:srgbClr val="00B050"/>
                </a:solidFill>
                <a:ea typeface="Calibri" panose="020F0502020204030204" pitchFamily="34" charset="0"/>
              </a:rPr>
              <a:t>FREI</a:t>
            </a:r>
            <a:endParaRPr lang="de-AT" altLang="de-DE" b="1" dirty="0">
              <a:solidFill>
                <a:srgbClr val="00B05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86894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dirty="0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1" y="3429000"/>
            <a:ext cx="6012160" cy="672072"/>
          </a:xfrm>
        </p:spPr>
        <p:txBody>
          <a:bodyPr>
            <a:noAutofit/>
          </a:bodyPr>
          <a:lstStyle/>
          <a:p>
            <a:r>
              <a:rPr lang="de-AT" sz="3600" b="1" dirty="0"/>
              <a:t>Wireless Audio System</a:t>
            </a:r>
            <a:endParaRPr lang="de-AT" sz="3600" b="1" dirty="0"/>
          </a:p>
        </p:txBody>
      </p:sp>
      <p:sp>
        <p:nvSpPr>
          <p:cNvPr id="16" name="Untertitel 4"/>
          <p:cNvSpPr txBox="1">
            <a:spLocks/>
          </p:cNvSpPr>
          <p:nvPr/>
        </p:nvSpPr>
        <p:spPr bwMode="auto">
          <a:xfrm>
            <a:off x="0" y="4149080"/>
            <a:ext cx="5580112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Tx/>
              <a:buSzPct val="85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3000" dirty="0" smtClean="0"/>
              <a:t>bestehend aus Mischpult, Subwoofer und Hochtönern.</a:t>
            </a:r>
          </a:p>
          <a:p>
            <a:r>
              <a:rPr lang="de-AT" sz="3000" dirty="0" smtClean="0"/>
              <a:t> </a:t>
            </a:r>
            <a:r>
              <a:rPr lang="de-AT" sz="3000" dirty="0"/>
              <a:t>Die Kommunikation </a:t>
            </a:r>
            <a:r>
              <a:rPr lang="de-AT" sz="3000" dirty="0" smtClean="0"/>
              <a:t>erfolgt drahtlos um </a:t>
            </a:r>
            <a:r>
              <a:rPr lang="de-AT" sz="3000" dirty="0"/>
              <a:t>Kabelsalat zu vermeiden.</a:t>
            </a:r>
            <a:endParaRPr lang="de-AT" sz="3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E893D8ED-EDA4-473D-B967-83CB6D3021B6}"/>
              </a:ext>
            </a:extLst>
          </p:cNvPr>
          <p:cNvGrpSpPr/>
          <p:nvPr/>
        </p:nvGrpSpPr>
        <p:grpSpPr>
          <a:xfrm>
            <a:off x="5868144" y="3648895"/>
            <a:ext cx="3131949" cy="3138347"/>
            <a:chOff x="0" y="0"/>
            <a:chExt cx="11773214" cy="9944277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825EAF92-F1CF-4B15-8CB0-E08859D8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1773214" cy="9500435"/>
            </a:xfrm>
            <a:prstGeom prst="rect">
              <a:avLst/>
            </a:prstGeom>
          </p:spPr>
        </p:pic>
        <p:pic>
          <p:nvPicPr>
            <p:cNvPr id="18" name="Picture 2" descr="Bildergebnis fÃ¼r the box 18-50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892E837E-F891-4CE1-A4A3-D2509AE6C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367" y="8058579"/>
              <a:ext cx="3047592" cy="188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Ã¼r celestion TF122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8B73B51-2851-4BFB-8474-78220C2625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4" t="16329" r="4623" b="17695"/>
            <a:stretch/>
          </p:blipFill>
          <p:spPr bwMode="auto">
            <a:xfrm>
              <a:off x="2694377" y="412711"/>
              <a:ext cx="2261582" cy="150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1213361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0" y="3501008"/>
            <a:ext cx="5220072" cy="3356992"/>
          </a:xfrm>
        </p:spPr>
        <p:txBody>
          <a:bodyPr/>
          <a:lstStyle/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en-US" altLang="de-DE" sz="3600" b="1" dirty="0">
                <a:latin typeface="Calibri" panose="020F0502020204030204" pitchFamily="34" charset="0"/>
              </a:rPr>
              <a:t>LED-</a:t>
            </a:r>
            <a:r>
              <a:rPr lang="en-US" altLang="de-DE" sz="3600" b="1" dirty="0" err="1">
                <a:latin typeface="Calibri" panose="020F0502020204030204" pitchFamily="34" charset="0"/>
              </a:rPr>
              <a:t>Schachbrett</a:t>
            </a:r>
            <a:endParaRPr lang="de-AT" altLang="de-DE" sz="3200" dirty="0" smtClean="0">
              <a:latin typeface="Calibri" panose="020F0502020204030204" pitchFamily="34" charset="0"/>
            </a:endParaRP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endParaRPr lang="de-AT" altLang="de-DE" sz="1200" dirty="0" smtClean="0">
              <a:latin typeface="Calibri" panose="020F0502020204030204" pitchFamily="34" charset="0"/>
            </a:endParaRP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000" dirty="0" smtClean="0">
                <a:latin typeface="Calibri" panose="020F0502020204030204" pitchFamily="34" charset="0"/>
              </a:rPr>
              <a:t>Ein innovatives Schachbrett,</a:t>
            </a:r>
            <a:br>
              <a:rPr lang="de-AT" altLang="de-DE" sz="3000" dirty="0" smtClean="0">
                <a:latin typeface="Calibri" panose="020F0502020204030204" pitchFamily="34" charset="0"/>
              </a:rPr>
            </a:br>
            <a:r>
              <a:rPr lang="de-AT" altLang="de-DE" sz="3000" dirty="0" smtClean="0">
                <a:latin typeface="Calibri" panose="020F0502020204030204" pitchFamily="34" charset="0"/>
              </a:rPr>
              <a:t>mit Hilfe </a:t>
            </a:r>
            <a:r>
              <a:rPr lang="de-AT" altLang="de-DE" sz="3000" dirty="0">
                <a:latin typeface="Calibri" panose="020F0502020204030204" pitchFamily="34" charset="0"/>
              </a:rPr>
              <a:t>von </a:t>
            </a:r>
            <a:r>
              <a:rPr lang="de-AT" altLang="de-DE" sz="3000" dirty="0" err="1">
                <a:latin typeface="Calibri" panose="020F0502020204030204" pitchFamily="34" charset="0"/>
              </a:rPr>
              <a:t>LED’s</a:t>
            </a:r>
            <a:r>
              <a:rPr lang="de-AT" altLang="de-DE" sz="3000" dirty="0">
                <a:latin typeface="Calibri" panose="020F0502020204030204" pitchFamily="34" charset="0"/>
              </a:rPr>
              <a:t> </a:t>
            </a:r>
            <a:r>
              <a:rPr lang="de-AT" altLang="de-DE" sz="3000" dirty="0" smtClean="0">
                <a:latin typeface="Calibri" panose="020F0502020204030204" pitchFamily="34" charset="0"/>
              </a:rPr>
              <a:t>werden möglichen </a:t>
            </a:r>
            <a:r>
              <a:rPr lang="de-AT" altLang="de-DE" sz="3000" dirty="0">
                <a:latin typeface="Calibri" panose="020F0502020204030204" pitchFamily="34" charset="0"/>
              </a:rPr>
              <a:t>Züge des Spielers </a:t>
            </a:r>
            <a:r>
              <a:rPr lang="de-AT" altLang="de-DE" sz="3000" dirty="0" smtClean="0">
                <a:latin typeface="Calibri" panose="020F0502020204030204" pitchFamily="34" charset="0"/>
              </a:rPr>
              <a:t/>
            </a:r>
            <a:br>
              <a:rPr lang="de-AT" altLang="de-DE" sz="3000" dirty="0" smtClean="0">
                <a:latin typeface="Calibri" panose="020F0502020204030204" pitchFamily="34" charset="0"/>
              </a:rPr>
            </a:br>
            <a:r>
              <a:rPr lang="de-AT" altLang="de-DE" sz="3000" dirty="0" smtClean="0">
                <a:latin typeface="Calibri" panose="020F0502020204030204" pitchFamily="34" charset="0"/>
              </a:rPr>
              <a:t>und die </a:t>
            </a:r>
            <a:r>
              <a:rPr lang="de-AT" altLang="de-DE" sz="3000" dirty="0">
                <a:latin typeface="Calibri" panose="020F0502020204030204" pitchFamily="34" charset="0"/>
              </a:rPr>
              <a:t>Züge des virtuellen </a:t>
            </a:r>
            <a:r>
              <a:rPr lang="de-AT" altLang="de-DE" sz="3000" dirty="0" smtClean="0">
                <a:latin typeface="Calibri" panose="020F0502020204030204" pitchFamily="34" charset="0"/>
              </a:rPr>
              <a:t>Gegners markiert.</a:t>
            </a:r>
            <a:endParaRPr lang="de-AT" altLang="de-DE" sz="3000" dirty="0">
              <a:latin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FCCEA855-FD7E-4504-A3B3-F460A9BB57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429000"/>
            <a:ext cx="39239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3959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67544" y="3645024"/>
            <a:ext cx="8280920" cy="2880320"/>
          </a:xfrm>
        </p:spPr>
        <p:txBody>
          <a:bodyPr>
            <a:normAutofit/>
          </a:bodyPr>
          <a:lstStyle/>
          <a:p>
            <a:r>
              <a:rPr lang="de-AT" sz="3600" b="1" dirty="0"/>
              <a:t>Ferngesteuerter </a:t>
            </a:r>
            <a:r>
              <a:rPr lang="de-AT" sz="3600" b="1" dirty="0" err="1" smtClean="0"/>
              <a:t>Quadrocopter</a:t>
            </a:r>
            <a:endParaRPr lang="de-AT" sz="3600" b="1" dirty="0" smtClean="0"/>
          </a:p>
          <a:p>
            <a:r>
              <a:rPr lang="de-AT" dirty="0"/>
              <a:t>Dabei sollen störende Einflüsse, wie zum Beispiel Wind, automatisch kompensiert werden, sodass der </a:t>
            </a:r>
            <a:r>
              <a:rPr lang="de-AT" dirty="0" err="1"/>
              <a:t>Quadrocopter</a:t>
            </a:r>
            <a:r>
              <a:rPr lang="de-AT" dirty="0"/>
              <a:t> </a:t>
            </a:r>
            <a:r>
              <a:rPr lang="de-AT" dirty="0" smtClean="0"/>
              <a:t>dauerhaft                             .</a:t>
            </a:r>
            <a:br>
              <a:rPr lang="de-AT" dirty="0" smtClean="0"/>
            </a:br>
            <a:r>
              <a:rPr lang="de-AT" dirty="0" smtClean="0"/>
              <a:t>eine </a:t>
            </a:r>
            <a:r>
              <a:rPr lang="de-AT" dirty="0"/>
              <a:t>stabile Fluglage </a:t>
            </a:r>
            <a:r>
              <a:rPr lang="de-AT" dirty="0" smtClean="0"/>
              <a:t>beibehält.                           .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de-DE" dirty="0">
                <a:ea typeface="Calibri" panose="020F0502020204030204" pitchFamily="34" charset="0"/>
              </a:rPr>
              <a:t>Diplomarbeiten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54F0D6B2-D508-4C2A-9728-BF33B1CC8D0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6" t="9182" r="11095" b="13150"/>
          <a:stretch/>
        </p:blipFill>
        <p:spPr>
          <a:xfrm>
            <a:off x="6156176" y="5301208"/>
            <a:ext cx="2987825" cy="15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10129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5508104" cy="3212976"/>
          </a:xfrm>
        </p:spPr>
        <p:txBody>
          <a:bodyPr>
            <a:normAutofit fontScale="92500"/>
          </a:bodyPr>
          <a:lstStyle/>
          <a:p>
            <a:r>
              <a:rPr lang="de-AT" sz="3900" b="1" dirty="0" err="1" smtClean="0"/>
              <a:t>Flowsens</a:t>
            </a:r>
            <a:endParaRPr lang="de-AT" b="1" dirty="0" smtClean="0"/>
          </a:p>
          <a:p>
            <a:r>
              <a:rPr lang="de-AT" dirty="0"/>
              <a:t>Unser „Flow Sensor“ kurz „</a:t>
            </a:r>
            <a:r>
              <a:rPr lang="de-AT" dirty="0" err="1"/>
              <a:t>Flowsens</a:t>
            </a:r>
            <a:r>
              <a:rPr lang="de-AT" dirty="0"/>
              <a:t>“ misst die Wassermenge, die durch die Leitungen fließt, und erkennt daraus ob Wasser „verloren“ geht.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de-DE" dirty="0">
                <a:ea typeface="Calibri" panose="020F0502020204030204" pitchFamily="34" charset="0"/>
              </a:rPr>
              <a:t>Diplomarbeiten</a:t>
            </a:r>
            <a:endParaRPr lang="de-AT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30" y="3573016"/>
            <a:ext cx="372237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030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251520" y="3429000"/>
            <a:ext cx="8892480" cy="3429000"/>
          </a:xfrm>
        </p:spPr>
        <p:txBody>
          <a:bodyPr/>
          <a:lstStyle/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en-US" altLang="de-DE" sz="3600" b="1" dirty="0">
                <a:latin typeface="Calibri" panose="020F0502020204030204" pitchFamily="34" charset="0"/>
              </a:rPr>
              <a:t>Solar </a:t>
            </a:r>
            <a:r>
              <a:rPr lang="en-US" altLang="de-DE" sz="3600" b="1" dirty="0" smtClean="0">
                <a:latin typeface="Calibri" panose="020F0502020204030204" pitchFamily="34" charset="0"/>
              </a:rPr>
              <a:t>Tracker</a:t>
            </a: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000" dirty="0">
                <a:latin typeface="Calibri" panose="020F0502020204030204" pitchFamily="34" charset="0"/>
              </a:rPr>
              <a:t>Ziel ist eine </a:t>
            </a:r>
            <a:r>
              <a:rPr lang="de-AT" altLang="de-DE" sz="3000" dirty="0" smtClean="0">
                <a:latin typeface="Calibri" panose="020F0502020204030204" pitchFamily="34" charset="0"/>
              </a:rPr>
              <a:t>solar betriebene Ladestation </a:t>
            </a:r>
            <a:r>
              <a:rPr lang="de-AT" altLang="de-DE" sz="3000" dirty="0">
                <a:latin typeface="Calibri" panose="020F0502020204030204" pitchFamily="34" charset="0"/>
              </a:rPr>
              <a:t>für Geräte im Bereich zwischen </a:t>
            </a:r>
            <a:r>
              <a:rPr lang="de-AT" altLang="de-DE" sz="3000" dirty="0" smtClean="0">
                <a:latin typeface="Calibri" panose="020F0502020204030204" pitchFamily="34" charset="0"/>
              </a:rPr>
              <a:t>0 </a:t>
            </a:r>
            <a:r>
              <a:rPr lang="de-AT" altLang="de-DE" sz="3000" dirty="0">
                <a:latin typeface="Calibri" panose="020F0502020204030204" pitchFamily="34" charset="0"/>
              </a:rPr>
              <a:t>und </a:t>
            </a:r>
            <a:r>
              <a:rPr lang="de-AT" altLang="de-DE" sz="3000" dirty="0" smtClean="0">
                <a:latin typeface="Calibri" panose="020F0502020204030204" pitchFamily="34" charset="0"/>
              </a:rPr>
              <a:t>12Volt.</a:t>
            </a: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000" dirty="0" smtClean="0">
                <a:latin typeface="Calibri" panose="020F0502020204030204" pitchFamily="34" charset="0"/>
              </a:rPr>
              <a:t>Die </a:t>
            </a:r>
            <a:r>
              <a:rPr lang="de-AT" altLang="de-DE" sz="3000" dirty="0">
                <a:latin typeface="Calibri" panose="020F0502020204030204" pitchFamily="34" charset="0"/>
              </a:rPr>
              <a:t>Solarzellen sollen sich </a:t>
            </a:r>
            <a:r>
              <a:rPr lang="de-AT" altLang="de-DE" sz="3000" dirty="0" smtClean="0">
                <a:latin typeface="Calibri" panose="020F0502020204030204" pitchFamily="34" charset="0"/>
              </a:rPr>
              <a:t/>
            </a:r>
            <a:br>
              <a:rPr lang="de-AT" altLang="de-DE" sz="3000" dirty="0" smtClean="0">
                <a:latin typeface="Calibri" panose="020F0502020204030204" pitchFamily="34" charset="0"/>
              </a:rPr>
            </a:br>
            <a:r>
              <a:rPr lang="de-AT" altLang="de-DE" sz="3000" dirty="0" smtClean="0">
                <a:latin typeface="Calibri" panose="020F0502020204030204" pitchFamily="34" charset="0"/>
              </a:rPr>
              <a:t>automatisch </a:t>
            </a:r>
            <a:r>
              <a:rPr lang="de-AT" altLang="de-DE" sz="3000" dirty="0">
                <a:latin typeface="Calibri" panose="020F0502020204030204" pitchFamily="34" charset="0"/>
              </a:rPr>
              <a:t>zu den </a:t>
            </a:r>
            <a:r>
              <a:rPr lang="de-AT" altLang="de-DE" sz="3000" dirty="0" smtClean="0">
                <a:latin typeface="Calibri" panose="020F0502020204030204" pitchFamily="34" charset="0"/>
              </a:rPr>
              <a:t/>
            </a:r>
            <a:br>
              <a:rPr lang="de-AT" altLang="de-DE" sz="3000" dirty="0" smtClean="0">
                <a:latin typeface="Calibri" panose="020F0502020204030204" pitchFamily="34" charset="0"/>
              </a:rPr>
            </a:br>
            <a:r>
              <a:rPr lang="de-AT" altLang="de-DE" sz="3000" dirty="0" smtClean="0">
                <a:latin typeface="Calibri" panose="020F0502020204030204" pitchFamily="34" charset="0"/>
              </a:rPr>
              <a:t>Sonnenstrahlen </a:t>
            </a:r>
            <a:r>
              <a:rPr lang="de-AT" altLang="de-DE" sz="3000" dirty="0">
                <a:latin typeface="Calibri" panose="020F0502020204030204" pitchFamily="34" charset="0"/>
              </a:rPr>
              <a:t>ausrichten</a:t>
            </a:r>
            <a:r>
              <a:rPr lang="de-AT" altLang="de-DE" sz="3000" dirty="0" smtClean="0">
                <a:latin typeface="Calibri" panose="020F0502020204030204" pitchFamily="34" charset="0"/>
              </a:rPr>
              <a:t>.</a:t>
            </a:r>
            <a:endParaRPr lang="de-AT" altLang="de-DE" sz="3000" dirty="0">
              <a:latin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D90FF93C-9500-4968-BF87-43653C812D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81128"/>
            <a:ext cx="3275856" cy="22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790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21088"/>
            <a:ext cx="4348535" cy="248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0" y="4020967"/>
            <a:ext cx="4644008" cy="26833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de-AT" b="1" dirty="0"/>
              <a:t>Play </a:t>
            </a:r>
            <a:r>
              <a:rPr lang="de-AT" b="1" dirty="0" err="1"/>
              <a:t>Together</a:t>
            </a:r>
            <a:endParaRPr lang="de-AT" dirty="0"/>
          </a:p>
          <a:p>
            <a:r>
              <a:rPr lang="de-AT" i="1" dirty="0"/>
              <a:t>Bluetooth Verteiler – Ein Projekt um gemeinsam Musik über mehrere Bluetooth Boxen wiederzugeben.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de-DE" dirty="0"/>
              <a:t>Diplomarbeiten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400599" cy="5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122043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07504" y="3645024"/>
            <a:ext cx="8136904" cy="3212976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eine Webseite</a:t>
            </a:r>
            <a:r>
              <a:rPr lang="de-AT" dirty="0" smtClean="0"/>
              <a:t>,                                </a:t>
            </a:r>
            <a:r>
              <a:rPr lang="de-AT" sz="3600" b="1" dirty="0" err="1" smtClean="0"/>
              <a:t>JustSpeak</a:t>
            </a:r>
            <a:r>
              <a:rPr lang="de-AT" sz="3600" b="1" dirty="0" smtClean="0"/>
              <a:t/>
            </a:r>
            <a:br>
              <a:rPr lang="de-AT" sz="3600" b="1" dirty="0" smtClean="0"/>
            </a:br>
            <a:r>
              <a:rPr lang="de-AT" dirty="0" smtClean="0"/>
              <a:t>auf </a:t>
            </a:r>
            <a:r>
              <a:rPr lang="de-AT" dirty="0"/>
              <a:t>der man einen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Video-Internet-Anruf</a:t>
            </a:r>
            <a:br>
              <a:rPr lang="de-AT" dirty="0" smtClean="0"/>
            </a:br>
            <a:r>
              <a:rPr lang="de-AT" dirty="0" smtClean="0"/>
              <a:t>von Browser </a:t>
            </a:r>
            <a:r>
              <a:rPr lang="de-AT" dirty="0"/>
              <a:t>zu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Browser tätigen kann.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de-DE" dirty="0"/>
              <a:t>Diplomarbeiten</a:t>
            </a:r>
            <a:endParaRPr lang="de-AT" dirty="0"/>
          </a:p>
        </p:txBody>
      </p:sp>
      <p:pic>
        <p:nvPicPr>
          <p:cNvPr id="5" name="Grafik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435" y="4696460"/>
            <a:ext cx="5155565" cy="216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103325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149</Words>
  <Application>Microsoft Office PowerPoint</Application>
  <PresentationFormat>Bildschirmpräsentation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Dactylos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87</cp:revision>
  <cp:lastPrinted>2012-10-16T12:32:09Z</cp:lastPrinted>
  <dcterms:created xsi:type="dcterms:W3CDTF">2012-10-08T06:52:41Z</dcterms:created>
  <dcterms:modified xsi:type="dcterms:W3CDTF">2018-11-21T10:06:17Z</dcterms:modified>
</cp:coreProperties>
</file>