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0" r:id="rId2"/>
    <p:sldId id="266" r:id="rId3"/>
    <p:sldId id="275" r:id="rId4"/>
    <p:sldId id="272" r:id="rId5"/>
    <p:sldId id="276" r:id="rId6"/>
    <p:sldId id="274" r:id="rId7"/>
    <p:sldId id="270" r:id="rId8"/>
    <p:sldId id="267" r:id="rId9"/>
    <p:sldId id="271" r:id="rId10"/>
    <p:sldId id="262" r:id="rId11"/>
    <p:sldId id="269" r:id="rId12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93978" autoAdjust="0"/>
  </p:normalViewPr>
  <p:slideViewPr>
    <p:cSldViewPr>
      <p:cViewPr varScale="1">
        <p:scale>
          <a:sx n="87" d="100"/>
          <a:sy n="87" d="100"/>
        </p:scale>
        <p:origin x="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458F-986A-634C-AE96-706E8A43B18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31BC-1F10-274D-9308-07200765D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12.06.19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g"/><Relationship Id="rId20" Type="http://schemas.openxmlformats.org/officeDocument/2006/relationships/image" Target="../media/image21.jpg"/><Relationship Id="rId21" Type="http://schemas.openxmlformats.org/officeDocument/2006/relationships/image" Target="../media/image22.jp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jpg"/><Relationship Id="rId27" Type="http://schemas.openxmlformats.org/officeDocument/2006/relationships/image" Target="../media/image28.jpg"/><Relationship Id="rId28" Type="http://schemas.openxmlformats.org/officeDocument/2006/relationships/image" Target="../media/image29.jpg"/><Relationship Id="rId29" Type="http://schemas.openxmlformats.org/officeDocument/2006/relationships/image" Target="../media/image30.jpg"/><Relationship Id="rId10" Type="http://schemas.openxmlformats.org/officeDocument/2006/relationships/image" Target="../media/image11.jp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jpg"/><Relationship Id="rId17" Type="http://schemas.openxmlformats.org/officeDocument/2006/relationships/image" Target="../media/image18.jpg"/><Relationship Id="rId18" Type="http://schemas.openxmlformats.org/officeDocument/2006/relationships/image" Target="../media/image19.jpg"/><Relationship Id="rId19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4" Type="http://schemas.openxmlformats.org/officeDocument/2006/relationships/image" Target="../media/image39.tiff"/><Relationship Id="rId5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tif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g"/><Relationship Id="rId20" Type="http://schemas.openxmlformats.org/officeDocument/2006/relationships/image" Target="../media/image21.jpg"/><Relationship Id="rId21" Type="http://schemas.openxmlformats.org/officeDocument/2006/relationships/image" Target="../media/image22.jp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jpg"/><Relationship Id="rId27" Type="http://schemas.openxmlformats.org/officeDocument/2006/relationships/image" Target="../media/image28.jpg"/><Relationship Id="rId28" Type="http://schemas.openxmlformats.org/officeDocument/2006/relationships/image" Target="../media/image29.jpg"/><Relationship Id="rId29" Type="http://schemas.openxmlformats.org/officeDocument/2006/relationships/image" Target="../media/image30.jpg"/><Relationship Id="rId10" Type="http://schemas.openxmlformats.org/officeDocument/2006/relationships/image" Target="../media/image11.jp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jpg"/><Relationship Id="rId17" Type="http://schemas.openxmlformats.org/officeDocument/2006/relationships/image" Target="../media/image18.jpg"/><Relationship Id="rId18" Type="http://schemas.openxmlformats.org/officeDocument/2006/relationships/image" Target="../media/image19.jpg"/><Relationship Id="rId19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496" y="4133843"/>
            <a:ext cx="6912972" cy="218588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2800" dirty="0" smtClean="0"/>
              <a:t>Ein Fest für Schüler*innen und Lehrer*innen der Abteilung für Elektronik und Technische Informatik</a:t>
            </a:r>
          </a:p>
          <a:p>
            <a:pPr>
              <a:spcBef>
                <a:spcPts val="200"/>
              </a:spcBef>
            </a:pPr>
            <a:r>
              <a:rPr lang="de-AT" sz="2800" b="1" dirty="0" smtClean="0"/>
              <a:t>14. 6. 2019</a:t>
            </a:r>
            <a:endParaRPr lang="de-AT" sz="2800" b="1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Day 2019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60" y="6092382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55" y="608891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08" y="60889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3" y="6104168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2" y="608311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Volleyballturnier</a:t>
            </a:r>
            <a:endParaRPr lang="de-AT" sz="4400" dirty="0"/>
          </a:p>
          <a:p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150094" y="3692205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Turnsaal 5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588022"/>
            <a:ext cx="2552700" cy="31877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1" y="4223740"/>
            <a:ext cx="2551982" cy="255198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986" y="4435591"/>
            <a:ext cx="2002320" cy="2391660"/>
          </a:xfrm>
          <a:prstGeom prst="rect">
            <a:avLst/>
          </a:prstGeom>
        </p:spPr>
      </p:pic>
      <p:pic>
        <p:nvPicPr>
          <p:cNvPr id="10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4" y="3406713"/>
            <a:ext cx="9217563" cy="3451287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16764" y="5708605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3600" dirty="0" smtClean="0">
                <a:solidFill>
                  <a:schemeClr val="tx1"/>
                </a:solidFill>
              </a:rPr>
              <a:t>Präsentation von </a:t>
            </a:r>
          </a:p>
          <a:p>
            <a:pPr algn="r"/>
            <a:r>
              <a:rPr lang="de-AT" sz="3600" dirty="0" smtClean="0">
                <a:solidFill>
                  <a:schemeClr val="tx1"/>
                </a:solidFill>
              </a:rPr>
              <a:t>Hamza </a:t>
            </a:r>
            <a:r>
              <a:rPr lang="de-AT" sz="3600" dirty="0" err="1" smtClean="0">
                <a:solidFill>
                  <a:schemeClr val="tx1"/>
                </a:solidFill>
              </a:rPr>
              <a:t>Inanan</a:t>
            </a:r>
            <a:r>
              <a:rPr lang="de-AT" sz="3600" dirty="0" smtClean="0">
                <a:solidFill>
                  <a:schemeClr val="tx1"/>
                </a:solidFill>
              </a:rPr>
              <a:t>, 3AFELC 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6210247" y="3566455"/>
            <a:ext cx="2508382" cy="792151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AT" sz="6000" dirty="0" smtClean="0"/>
              <a:t>Türkei</a:t>
            </a:r>
          </a:p>
        </p:txBody>
      </p:sp>
    </p:spTree>
    <p:extLst>
      <p:ext uri="{BB962C8B-B14F-4D97-AF65-F5344CB8AC3E}">
        <p14:creationId xmlns:p14="http://schemas.microsoft.com/office/powerpoint/2010/main" val="35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472" y="4253089"/>
            <a:ext cx="7344816" cy="252028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4400" dirty="0" smtClean="0"/>
              <a:t>Wir wünschen allen einen schönen Vormittag!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</a:t>
            </a:r>
            <a:r>
              <a:rPr lang="de-AT" smtClean="0"/>
              <a:t>Day 2019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7" y="603678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6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047082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32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90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307860"/>
            <a:ext cx="8229600" cy="761100"/>
          </a:xfrm>
        </p:spPr>
        <p:txBody>
          <a:bodyPr/>
          <a:lstStyle/>
          <a:p>
            <a:r>
              <a:rPr lang="de-DE" dirty="0" smtClean="0"/>
              <a:t>Aktivitäten und Zeiten</a:t>
            </a:r>
            <a:endParaRPr lang="de-DE" dirty="0"/>
          </a:p>
        </p:txBody>
      </p:sp>
      <p:sp>
        <p:nvSpPr>
          <p:cNvPr id="5" name="Untertitel 1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664296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de-AT" sz="2400" b="1" dirty="0" smtClean="0"/>
              <a:t>Programm von 11:30 bis 13:20 </a:t>
            </a:r>
            <a:r>
              <a:rPr lang="mr-IN" sz="2400" b="1" dirty="0" smtClean="0"/>
              <a:t>–</a:t>
            </a:r>
            <a:r>
              <a:rPr lang="de-AT" sz="2400" b="1" dirty="0" smtClean="0"/>
              <a:t> Ein Teil der 100-Jahr-Feier</a:t>
            </a:r>
          </a:p>
          <a:p>
            <a:pPr algn="l">
              <a:spcBef>
                <a:spcPts val="200"/>
              </a:spcBef>
            </a:pPr>
            <a:endParaRPr lang="de-AT" sz="2400" b="1" dirty="0"/>
          </a:p>
          <a:p>
            <a:pPr algn="l">
              <a:spcBef>
                <a:spcPts val="200"/>
              </a:spcBef>
            </a:pPr>
            <a:r>
              <a:rPr lang="de-AT" sz="2400" b="1" dirty="0" smtClean="0"/>
              <a:t>Einige ehemalige Heimatländer unserer Schüler stellen sich vor: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endParaRPr lang="de-AT" sz="2400" dirty="0" smtClean="0"/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Buffet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Präsentationen</a:t>
            </a:r>
            <a:endParaRPr lang="de-AT" sz="2400" dirty="0"/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endParaRPr lang="de-AT" sz="2400" dirty="0"/>
          </a:p>
          <a:p>
            <a:pPr>
              <a:spcBef>
                <a:spcPts val="200"/>
              </a:spcBef>
            </a:pPr>
            <a:endParaRPr lang="de-AT" sz="2000" dirty="0" smtClean="0"/>
          </a:p>
          <a:p>
            <a:pPr>
              <a:spcBef>
                <a:spcPts val="200"/>
              </a:spcBef>
            </a:pPr>
            <a:endParaRPr lang="de-AT" sz="4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45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5133003" y="3636281"/>
            <a:ext cx="4076352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de-AT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Afghanistan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Präsentation von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Ebrahim </a:t>
            </a:r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Hussaini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3AFELC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416423" y="5398940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endParaRPr lang="de-AT" sz="3600" dirty="0" smtClean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877088F4-6FF9-43C0-8E38-4DA2410B1725}"/>
              </a:ext>
            </a:extLst>
          </p:cNvPr>
          <p:cNvSpPr txBox="1">
            <a:spLocks/>
          </p:cNvSpPr>
          <p:nvPr/>
        </p:nvSpPr>
        <p:spPr>
          <a:xfrm>
            <a:off x="-4771418" y="3425148"/>
            <a:ext cx="2674044" cy="1299820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sz="4800" smtClean="0">
                <a:solidFill>
                  <a:srgbClr val="FFFFFF"/>
                </a:solidFill>
              </a:rPr>
              <a:t>Brasilien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xmlns="" id="{5FF5AF12-315B-4651-9EF1-979E6D25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71418" y="5932352"/>
            <a:ext cx="2674044" cy="68673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Ein Land vieler Kulturen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8F2FEE-F082-4C04-BBAB-8F8DEFE0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25149"/>
            <a:ext cx="5150563" cy="34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5133003" y="3636281"/>
            <a:ext cx="4076352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de-AT" kern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Bangladesch</a:t>
            </a:r>
            <a:endParaRPr lang="de-AT" kern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Präsentation von</a:t>
            </a:r>
          </a:p>
          <a:p>
            <a:pPr hangingPunct="0"/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Tanvir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Ahmed,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1AHEL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416423" y="5398940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endParaRPr lang="de-AT" sz="3600" dirty="0" smtClean="0"/>
          </a:p>
        </p:txBody>
      </p:sp>
      <p:pic>
        <p:nvPicPr>
          <p:cNvPr id="13" name="Grafik 6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xmlns="" id="{C5965385-8D45-4001-AECE-C2D29DA0C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1"/>
          <a:stretch/>
        </p:blipFill>
        <p:spPr>
          <a:xfrm>
            <a:off x="0" y="3403889"/>
            <a:ext cx="5129879" cy="34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5292079" y="3636281"/>
            <a:ext cx="391727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de-AT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Bosnien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Präsentation von</a:t>
            </a:r>
          </a:p>
          <a:p>
            <a:pPr hangingPunct="0"/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Husejn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Hodzic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1AHEL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416423" y="5398940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endParaRPr lang="de-AT" sz="3600" dirty="0" smtClean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877088F4-6FF9-43C0-8E38-4DA2410B1725}"/>
              </a:ext>
            </a:extLst>
          </p:cNvPr>
          <p:cNvSpPr txBox="1">
            <a:spLocks/>
          </p:cNvSpPr>
          <p:nvPr/>
        </p:nvSpPr>
        <p:spPr>
          <a:xfrm>
            <a:off x="-4771418" y="3425148"/>
            <a:ext cx="2674044" cy="1299820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sz="4800" smtClean="0">
                <a:solidFill>
                  <a:srgbClr val="FFFFFF"/>
                </a:solidFill>
              </a:rPr>
              <a:t>Brasilien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xmlns="" id="{5FF5AF12-315B-4651-9EF1-979E6D25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71418" y="5932352"/>
            <a:ext cx="2674044" cy="68673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Ein Land vieler Kulturen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8F2FEE-F082-4C04-BBAB-8F8DEFE0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515" y="3817759"/>
            <a:ext cx="5296595" cy="26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5133003" y="3636281"/>
            <a:ext cx="4076352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de-AT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Brasilien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Präsentation von</a:t>
            </a:r>
          </a:p>
          <a:p>
            <a:pPr hangingPunct="0"/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Pedro </a:t>
            </a:r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Luiz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Flud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600" kern="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Musso</a:t>
            </a:r>
            <a:r>
              <a:rPr lang="de-AT" sz="3600" kern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1AHEL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416423" y="5398940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endParaRPr lang="de-AT" sz="3600" dirty="0" smtClean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877088F4-6FF9-43C0-8E38-4DA2410B1725}"/>
              </a:ext>
            </a:extLst>
          </p:cNvPr>
          <p:cNvSpPr txBox="1">
            <a:spLocks/>
          </p:cNvSpPr>
          <p:nvPr/>
        </p:nvSpPr>
        <p:spPr>
          <a:xfrm>
            <a:off x="-4771418" y="3425148"/>
            <a:ext cx="2674044" cy="1299820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sz="4800" smtClean="0">
                <a:solidFill>
                  <a:srgbClr val="FFFFFF"/>
                </a:solidFill>
              </a:rPr>
              <a:t>Brasilien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xmlns="" id="{5FF5AF12-315B-4651-9EF1-979E6D25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71418" y="5932352"/>
            <a:ext cx="2674044" cy="68673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Ein Land vieler Kulturen</a:t>
            </a:r>
          </a:p>
        </p:txBody>
      </p:sp>
      <p:pic>
        <p:nvPicPr>
          <p:cNvPr id="11" name="Picture 10" descr="Imagem relacionada">
            <a:extLst>
              <a:ext uri="{FF2B5EF4-FFF2-40B4-BE49-F238E27FC236}">
                <a16:creationId xmlns:a16="http://schemas.microsoft.com/office/drawing/2014/main" xmlns="" id="{438F2FEE-F082-4C04-BBAB-8F8DEFE03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541" y="2996952"/>
            <a:ext cx="4299406" cy="429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88" y="3429000"/>
            <a:ext cx="9144000" cy="3429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416423" y="5372053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3600" dirty="0" smtClean="0"/>
              <a:t>Präsentation von </a:t>
            </a:r>
          </a:p>
          <a:p>
            <a:pPr algn="r"/>
            <a:r>
              <a:rPr lang="de-AT" sz="3600" dirty="0" smtClean="0"/>
              <a:t>Salim Abdalla Ali, 1AFELC </a:t>
            </a:r>
          </a:p>
        </p:txBody>
      </p:sp>
      <p:sp>
        <p:nvSpPr>
          <p:cNvPr id="17" name="Textfeld 7"/>
          <p:cNvSpPr txBox="1"/>
          <p:nvPr/>
        </p:nvSpPr>
        <p:spPr>
          <a:xfrm>
            <a:off x="5055444" y="4639150"/>
            <a:ext cx="457200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kern="0" dirty="0">
                <a:latin typeface="Calibri"/>
                <a:ea typeface="Calibri"/>
                <a:cs typeface="Calibri"/>
                <a:sym typeface="Calibri"/>
              </a:rPr>
              <a:t>Somalia</a:t>
            </a:r>
          </a:p>
        </p:txBody>
      </p:sp>
      <p:pic>
        <p:nvPicPr>
          <p:cNvPr id="8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" y="3429000"/>
            <a:ext cx="9144000" cy="454835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feld 1"/>
          <p:cNvSpPr txBox="1"/>
          <p:nvPr/>
        </p:nvSpPr>
        <p:spPr>
          <a:xfrm>
            <a:off x="5588716" y="3802101"/>
            <a:ext cx="278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Serbien</a:t>
            </a:r>
            <a:endParaRPr lang="de-DE" sz="6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416423" y="5398940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3600" dirty="0" smtClean="0"/>
              <a:t>Präsentation von </a:t>
            </a:r>
          </a:p>
          <a:p>
            <a:pPr algn="r"/>
            <a:r>
              <a:rPr lang="de-AT" sz="3600" dirty="0" smtClean="0"/>
              <a:t>Filip Tesic, 1AFELC </a:t>
            </a:r>
          </a:p>
        </p:txBody>
      </p:sp>
    </p:spTree>
    <p:extLst>
      <p:ext uri="{BB962C8B-B14F-4D97-AF65-F5344CB8AC3E}">
        <p14:creationId xmlns:p14="http://schemas.microsoft.com/office/powerpoint/2010/main" val="15578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416423" y="5372053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3600" dirty="0" smtClean="0"/>
              <a:t>Präsentation von </a:t>
            </a:r>
          </a:p>
          <a:p>
            <a:pPr algn="r"/>
            <a:r>
              <a:rPr lang="de-AT" sz="3600" dirty="0" smtClean="0"/>
              <a:t>Salim Abdalla Ali, 1AFELC </a:t>
            </a:r>
          </a:p>
        </p:txBody>
      </p:sp>
      <p:sp>
        <p:nvSpPr>
          <p:cNvPr id="17" name="Textfeld 7"/>
          <p:cNvSpPr txBox="1"/>
          <p:nvPr/>
        </p:nvSpPr>
        <p:spPr>
          <a:xfrm>
            <a:off x="-666328" y="3507364"/>
            <a:ext cx="457200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kern="0" dirty="0">
                <a:latin typeface="Calibri"/>
                <a:ea typeface="Calibri"/>
                <a:cs typeface="Calibri"/>
                <a:sym typeface="Calibri"/>
              </a:rPr>
              <a:t>Somalia</a:t>
            </a:r>
          </a:p>
        </p:txBody>
      </p:sp>
    </p:spTree>
    <p:extLst>
      <p:ext uri="{BB962C8B-B14F-4D97-AF65-F5344CB8AC3E}">
        <p14:creationId xmlns:p14="http://schemas.microsoft.com/office/powerpoint/2010/main" val="6428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7" name="Stern: 5 Zacken 6"/>
          <p:cNvSpPr/>
          <p:nvPr/>
        </p:nvSpPr>
        <p:spPr>
          <a:xfrm>
            <a:off x="4788024" y="3789040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tern: 5 Zacken 6"/>
          <p:cNvSpPr/>
          <p:nvPr/>
        </p:nvSpPr>
        <p:spPr>
          <a:xfrm>
            <a:off x="3203848" y="3648202"/>
            <a:ext cx="2425150" cy="23721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416423" y="5372053"/>
            <a:ext cx="4590018" cy="1067117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3600" dirty="0" smtClean="0"/>
              <a:t>Präsentation von </a:t>
            </a:r>
          </a:p>
          <a:p>
            <a:pPr algn="r"/>
            <a:r>
              <a:rPr lang="de-AT" sz="3600" dirty="0" smtClean="0"/>
              <a:t>Salim Abdalla Ali, 1AFELC </a:t>
            </a:r>
          </a:p>
        </p:txBody>
      </p:sp>
      <p:sp>
        <p:nvSpPr>
          <p:cNvPr id="17" name="Textfeld 7"/>
          <p:cNvSpPr txBox="1"/>
          <p:nvPr/>
        </p:nvSpPr>
        <p:spPr>
          <a:xfrm>
            <a:off x="5055444" y="4639150"/>
            <a:ext cx="457200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hangingPunct="0"/>
            <a:r>
              <a:rPr kern="0" dirty="0">
                <a:latin typeface="Calibri"/>
                <a:ea typeface="Calibri"/>
                <a:cs typeface="Calibri"/>
                <a:sym typeface="Calibri"/>
              </a:rPr>
              <a:t>Somalia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88716" y="3802101"/>
            <a:ext cx="278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Serbien</a:t>
            </a:r>
            <a:endParaRPr lang="de-DE" sz="6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0" y="3422030"/>
            <a:ext cx="9144000" cy="3535362"/>
          </a:xfrm>
          <a:prstGeom prst="rect">
            <a:avLst/>
          </a:prstGeom>
          <a:solidFill>
            <a:schemeClr val="tx1"/>
          </a:solidFill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6500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r"/>
            <a:r>
              <a:rPr lang="de-AT" sz="6000" dirty="0" smtClean="0"/>
              <a:t>Tschechien</a:t>
            </a:r>
            <a:endParaRPr lang="de-AT" sz="6000" dirty="0"/>
          </a:p>
          <a:p>
            <a:pPr algn="r"/>
            <a:endParaRPr lang="de-AT" sz="3600" dirty="0" smtClean="0"/>
          </a:p>
          <a:p>
            <a:pPr algn="r"/>
            <a:endParaRPr lang="de-AT" sz="3600" dirty="0" smtClean="0"/>
          </a:p>
          <a:p>
            <a:pPr algn="r"/>
            <a:r>
              <a:rPr lang="de-AT" sz="3600" dirty="0" smtClean="0"/>
              <a:t>Präsentation von </a:t>
            </a:r>
          </a:p>
          <a:p>
            <a:pPr algn="r"/>
            <a:r>
              <a:rPr lang="de-AT" sz="3600" dirty="0" smtClean="0"/>
              <a:t>Stefan Heinzl, 3AFELC </a:t>
            </a:r>
          </a:p>
        </p:txBody>
      </p:sp>
      <p:pic>
        <p:nvPicPr>
          <p:cNvPr id="13" name="Picture 2" descr="Bildergebnis fÃ¼r tschechische flagge">
            <a:extLst>
              <a:ext uri="{FF2B5EF4-FFF2-40B4-BE49-F238E27FC236}">
                <a16:creationId xmlns="" xmlns:a16="http://schemas.microsoft.com/office/drawing/2014/main" id="{3F01C362-F025-49EA-B5BE-3B986AC1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1" y="3711066"/>
            <a:ext cx="4740659" cy="27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173</Words>
  <Application>Microsoft Macintosh PowerPoint</Application>
  <PresentationFormat>Bildschirmpräsentation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Calibri</vt:lpstr>
      <vt:lpstr>Franklin Gothic Book</vt:lpstr>
      <vt:lpstr>GungsuhChe</vt:lpstr>
      <vt:lpstr>Perpetua</vt:lpstr>
      <vt:lpstr>Wingdings 2</vt:lpstr>
      <vt:lpstr>Arial</vt:lpstr>
      <vt:lpstr>Dactylos</vt:lpstr>
      <vt:lpstr>Culture Day 2019</vt:lpstr>
      <vt:lpstr>Aktivitäten und Zeiten</vt:lpstr>
      <vt:lpstr>Culture Day 2019</vt:lpstr>
      <vt:lpstr>Culture Day 2019</vt:lpstr>
      <vt:lpstr>Culture Day 2019</vt:lpstr>
      <vt:lpstr>Culture Day 2019</vt:lpstr>
      <vt:lpstr>Culture Day 2019</vt:lpstr>
      <vt:lpstr>Culture Day 2019</vt:lpstr>
      <vt:lpstr>Culture Day 2019</vt:lpstr>
      <vt:lpstr>Culture Day 2019</vt:lpstr>
      <vt:lpstr>Culture Day 2019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55</cp:revision>
  <cp:lastPrinted>2012-10-16T12:32:09Z</cp:lastPrinted>
  <dcterms:created xsi:type="dcterms:W3CDTF">2012-10-08T06:52:41Z</dcterms:created>
  <dcterms:modified xsi:type="dcterms:W3CDTF">2019-06-12T16:42:11Z</dcterms:modified>
</cp:coreProperties>
</file>