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7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30.11.2017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07980"/>
              </p:ext>
            </p:extLst>
          </p:nvPr>
        </p:nvGraphicFramePr>
        <p:xfrm>
          <a:off x="24714" y="3004527"/>
          <a:ext cx="574765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7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Prof. Rainer</a:t>
                      </a:r>
                      <a:endParaRPr lang="de-DE"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 Ostermann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Kapeller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E.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 Frank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09275"/>
              </p:ext>
            </p:extLst>
          </p:nvPr>
        </p:nvGraphicFramePr>
        <p:xfrm>
          <a:off x="6304467" y="2998521"/>
          <a:ext cx="5875176" cy="383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4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9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Prof. </a:t>
                      </a:r>
                      <a:r>
                        <a:rPr lang="de-DE" sz="2400" dirty="0" err="1" smtClean="0"/>
                        <a:t>Kneringer</a:t>
                      </a:r>
                      <a:endParaRPr lang="de-DE"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Prof. Paulsen</a:t>
                      </a:r>
                      <a:endParaRPr lang="de-DE"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Schrampf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Kumersberger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30-0209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Pfeiffer J.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Czaker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119"/>
              </p:ext>
            </p:extLst>
          </p:nvPr>
        </p:nvGraphicFramePr>
        <p:xfrm>
          <a:off x="12357" y="5625516"/>
          <a:ext cx="5747657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1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00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1AKIF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72" y="0"/>
            <a:ext cx="5069928" cy="28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Benutzerdefiniert</PresentationFormat>
  <Paragraphs>55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28</cp:revision>
  <dcterms:created xsi:type="dcterms:W3CDTF">2013-08-28T12:00:36Z</dcterms:created>
  <dcterms:modified xsi:type="dcterms:W3CDTF">2017-11-30T12:30:54Z</dcterms:modified>
</cp:coreProperties>
</file>