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CE1B-C30A-4D48-A2AD-90A85EA62823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7753-FFB0-444A-AF9E-0188A0B07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67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CE1B-C30A-4D48-A2AD-90A85EA62823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7753-FFB0-444A-AF9E-0188A0B07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4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CE1B-C30A-4D48-A2AD-90A85EA62823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7753-FFB0-444A-AF9E-0188A0B07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0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CE1B-C30A-4D48-A2AD-90A85EA62823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7753-FFB0-444A-AF9E-0188A0B07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69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CE1B-C30A-4D48-A2AD-90A85EA62823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7753-FFB0-444A-AF9E-0188A0B07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CE1B-C30A-4D48-A2AD-90A85EA62823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7753-FFB0-444A-AF9E-0188A0B07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87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CE1B-C30A-4D48-A2AD-90A85EA62823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7753-FFB0-444A-AF9E-0188A0B07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17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CE1B-C30A-4D48-A2AD-90A85EA62823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7753-FFB0-444A-AF9E-0188A0B07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50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CE1B-C30A-4D48-A2AD-90A85EA62823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7753-FFB0-444A-AF9E-0188A0B07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9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CE1B-C30A-4D48-A2AD-90A85EA62823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7753-FFB0-444A-AF9E-0188A0B07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36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CE1B-C30A-4D48-A2AD-90A85EA62823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7753-FFB0-444A-AF9E-0188A0B07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95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CE1B-C30A-4D48-A2AD-90A85EA62823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D7753-FFB0-444A-AF9E-0188A0B07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524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Bitte warten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83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Bitte warten 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89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Bitte warten . 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74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Bitte warten . . 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18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Bitte warten . . . 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69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</Words>
  <Application>Microsoft Office PowerPoint</Application>
  <PresentationFormat>Bildschirmpräsentation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Bitte warten</vt:lpstr>
      <vt:lpstr>Bitte warten .</vt:lpstr>
      <vt:lpstr>Bitte warten . .</vt:lpstr>
      <vt:lpstr>Bitte warten . . .</vt:lpstr>
      <vt:lpstr>Bitte warten . . . .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Bitte warten</dc:title>
  <dc:creator>Nitsche Stefan</dc:creator>
  <cp:lastModifiedBy>Nitsche Stefan</cp:lastModifiedBy>
  <cp:revision>1</cp:revision>
  <dcterms:created xsi:type="dcterms:W3CDTF">2014-09-01T05:13:08Z</dcterms:created>
  <dcterms:modified xsi:type="dcterms:W3CDTF">2014-09-01T05:13:28Z</dcterms:modified>
</cp:coreProperties>
</file>