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 smtClean="0"/>
              <a:t>1AFEL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40849"/>
              </p:ext>
            </p:extLst>
          </p:nvPr>
        </p:nvGraphicFramePr>
        <p:xfrm>
          <a:off x="751840" y="2035899"/>
          <a:ext cx="4612639" cy="47148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4827"/>
                <a:gridCol w="1675861"/>
                <a:gridCol w="1901951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err="1" smtClean="0">
                          <a:effectLst/>
                        </a:rPr>
                        <a:t>Altikulac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Muhammed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Artner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Niklas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smtClean="0">
                          <a:effectLst/>
                        </a:rPr>
                        <a:t>Bischof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Moritz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Boc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Mario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Dorji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Anthony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Ebert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Nicolas Benjamin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Eisner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Michael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8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Harhofer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Sebastian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Hermans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Tom 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Ibraimi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Muhamed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smtClean="0">
                          <a:effectLst/>
                        </a:rPr>
                        <a:t>Kas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Enes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Kocsisek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Karl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Körpe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Alaaddin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Lang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Stefan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8479"/>
              </p:ext>
            </p:extLst>
          </p:nvPr>
        </p:nvGraphicFramePr>
        <p:xfrm>
          <a:off x="6280913" y="2040187"/>
          <a:ext cx="4630926" cy="4400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8930"/>
                <a:gridCol w="1629085"/>
                <a:gridCol w="1962911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Vorname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Latifaj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Agon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Messner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Lucas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Milenkovic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David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18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Milosevic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Nikola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19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Müller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Florian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Nguyen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David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err="1" smtClean="0">
                          <a:effectLst/>
                        </a:rPr>
                        <a:t>Pöll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Sebastian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Schmutzer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Paul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Sekulic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Mirjan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Simeth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Florian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Voith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Lucas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 smtClean="0">
                          <a:effectLst/>
                        </a:rPr>
                        <a:t>Yildiz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Muhammed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Yüce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Ali-Mehmet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88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Larissa</vt:lpstr>
      <vt:lpstr>1AFEL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16</cp:revision>
  <dcterms:created xsi:type="dcterms:W3CDTF">2013-08-28T12:00:36Z</dcterms:created>
  <dcterms:modified xsi:type="dcterms:W3CDTF">2014-09-02T10:57:38Z</dcterms:modified>
</cp:coreProperties>
</file>