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0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1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689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272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704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536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7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516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5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623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D880-A78F-4A14-B6A1-09C9EC49C00E}" type="datetimeFigureOut">
              <a:rPr lang="de-AT" smtClean="0"/>
              <a:t>02.09.2014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84DC-ABC2-4813-836E-BE524E85568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817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" y="80726"/>
            <a:ext cx="7196596" cy="1833418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312051" y="243840"/>
            <a:ext cx="4660493" cy="1670304"/>
          </a:xfrm>
        </p:spPr>
        <p:txBody>
          <a:bodyPr>
            <a:normAutofit fontScale="90000"/>
          </a:bodyPr>
          <a:lstStyle/>
          <a:p>
            <a:r>
              <a:rPr lang="de-AT" sz="11800" dirty="0" smtClean="0"/>
              <a:t>1AHEL</a:t>
            </a:r>
            <a:endParaRPr lang="de-AT" sz="4800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32544"/>
              </p:ext>
            </p:extLst>
          </p:nvPr>
        </p:nvGraphicFramePr>
        <p:xfrm>
          <a:off x="251968" y="2084832"/>
          <a:ext cx="4035827" cy="4086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73150"/>
                <a:gridCol w="1988785"/>
                <a:gridCol w="1173892"/>
              </a:tblGrid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Zuname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b"/>
                      <a:r>
                        <a:rPr lang="de-DE" sz="2000" u="none" strike="noStrike" dirty="0" smtClean="0">
                          <a:effectLst/>
                        </a:rPr>
                        <a:t>Aksu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b"/>
                      <a:r>
                        <a:rPr lang="de-DE" sz="2000" u="none" strike="noStrike">
                          <a:effectLst/>
                        </a:rPr>
                        <a:t>Ömer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2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Arifi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>
                          <a:effectLst/>
                        </a:rPr>
                        <a:t>Alsen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3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Biswanger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Lukas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4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Buju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Elis Florin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Catomio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Georg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Farley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Samuel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12051">
                <a:tc>
                  <a:txBody>
                    <a:bodyPr/>
                    <a:lstStyle/>
                    <a:p>
                      <a:pPr marL="0" lvl="1" algn="ctr" defTabSz="914400" rtl="0" eaLnBrk="1" fontAlgn="ctr" latinLnBrk="0" hangingPunct="1"/>
                      <a:r>
                        <a:rPr lang="de-DE" sz="2000" u="none" strike="noStrike" kern="1200" dirty="0" smtClean="0">
                          <a:effectLst/>
                        </a:rPr>
                        <a:t>7</a:t>
                      </a:r>
                      <a:endParaRPr lang="de-DE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defTabSz="914400" rtl="0" eaLnBrk="1" fontAlgn="ctr" latinLnBrk="0" hangingPunct="1"/>
                      <a:r>
                        <a:rPr lang="de-DE" sz="2000" u="none" strike="noStrike" kern="1200" dirty="0">
                          <a:effectLst/>
                        </a:rPr>
                        <a:t>Feitl </a:t>
                      </a:r>
                      <a:r>
                        <a:rPr lang="de-DE" sz="2000" u="none" strike="noStrike" kern="1200" dirty="0" err="1">
                          <a:effectLst/>
                        </a:rPr>
                        <a:t>Schönleitner</a:t>
                      </a:r>
                      <a:endParaRPr lang="de-DE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defTabSz="914400" rtl="0" eaLnBrk="1" fontAlgn="ctr" latinLnBrk="0" hangingPunct="1"/>
                      <a:r>
                        <a:rPr lang="de-DE" sz="2000" u="none" strike="noStrike" kern="1200" dirty="0">
                          <a:effectLst/>
                        </a:rPr>
                        <a:t>Rodrigo</a:t>
                      </a:r>
                      <a:endParaRPr lang="de-DE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8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Fraberger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Uri 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9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Goisser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Oliver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10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Greßl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Jannis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11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>
                          <a:effectLst/>
                        </a:rPr>
                        <a:t>Gruber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Lukas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12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>
                          <a:effectLst/>
                        </a:rPr>
                        <a:t>Hawelka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Philipp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34333"/>
              </p:ext>
            </p:extLst>
          </p:nvPr>
        </p:nvGraphicFramePr>
        <p:xfrm>
          <a:off x="4637278" y="2081876"/>
          <a:ext cx="3579963" cy="4086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42900"/>
                <a:gridCol w="1340746"/>
                <a:gridCol w="1396317"/>
              </a:tblGrid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Zuname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13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Hellmich (*)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Ivonne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14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Jahrmann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Christoph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15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Kanta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Florian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16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Knöbel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Stefan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17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Lapadat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Caius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18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Leodolter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Maximillian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19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Maier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Sebastian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20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Marinkovic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Alexander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21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Noth</a:t>
                      </a:r>
                      <a:r>
                        <a:rPr lang="de-DE" sz="2000" u="none" strike="noStrike" dirty="0">
                          <a:effectLst/>
                        </a:rPr>
                        <a:t> (*)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Ulrike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22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Papp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Christopher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23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>
                          <a:effectLst/>
                        </a:rPr>
                        <a:t>Pirker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Bernhard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24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>
                          <a:effectLst/>
                        </a:rPr>
                        <a:t>Preis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Dominik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56667"/>
              </p:ext>
            </p:extLst>
          </p:nvPr>
        </p:nvGraphicFramePr>
        <p:xfrm>
          <a:off x="8533283" y="2082041"/>
          <a:ext cx="3439260" cy="40862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6040"/>
                <a:gridCol w="1281782"/>
                <a:gridCol w="1341438"/>
              </a:tblGrid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 </a:t>
                      </a:r>
                      <a:r>
                        <a:rPr lang="de-DE" sz="2000" u="none" strike="noStrike" dirty="0" err="1" smtClean="0">
                          <a:effectLst/>
                        </a:rPr>
                        <a:t>Kat.Nr</a:t>
                      </a:r>
                      <a:r>
                        <a:rPr lang="de-DE" sz="2000" u="none" strike="noStrike" dirty="0" smtClean="0">
                          <a:effectLst/>
                        </a:rPr>
                        <a:t>.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Zuname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Vorname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25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>
                          <a:effectLst/>
                        </a:rPr>
                        <a:t>Preßke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>
                          <a:effectLst/>
                        </a:rPr>
                        <a:t>Raphael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26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>
                          <a:effectLst/>
                        </a:rPr>
                        <a:t>Rauch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>
                          <a:effectLst/>
                        </a:rPr>
                        <a:t>Mathias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27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Renk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>
                          <a:effectLst/>
                        </a:rPr>
                        <a:t>Emanuel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28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Scherz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>
                          <a:effectLst/>
                        </a:rPr>
                        <a:t>Lukas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29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Schweng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>
                          <a:effectLst/>
                        </a:rPr>
                        <a:t>Michael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30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Sederl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>
                          <a:effectLst/>
                        </a:rPr>
                        <a:t>Florian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31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Seyser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>
                          <a:effectLst/>
                        </a:rPr>
                        <a:t>David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32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Singer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Peter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33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Stadlmair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Paul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34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>
                          <a:effectLst/>
                        </a:rPr>
                        <a:t>Svoboda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Patrick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35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>
                          <a:effectLst/>
                        </a:rPr>
                        <a:t>Ünsal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 err="1">
                          <a:effectLst/>
                        </a:rPr>
                        <a:t>Furkan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86347">
                <a:tc>
                  <a:txBody>
                    <a:bodyPr/>
                    <a:lstStyle/>
                    <a:p>
                      <a:pPr marL="0" lvl="1" algn="ctr" fontAlgn="b"/>
                      <a:r>
                        <a:rPr lang="de-DE" sz="2000" u="none" strike="noStrike" dirty="0">
                          <a:effectLst/>
                        </a:rPr>
                        <a:t>36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>
                          <a:effectLst/>
                        </a:rPr>
                        <a:t>Warta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1" algn="l" fontAlgn="ctr"/>
                      <a:r>
                        <a:rPr lang="de-DE" sz="2000" u="none" strike="noStrike" dirty="0">
                          <a:effectLst/>
                        </a:rPr>
                        <a:t>Daniel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4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118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Larissa</vt:lpstr>
      <vt:lpstr>1AHEL</vt:lpstr>
    </vt:vector>
  </TitlesOfParts>
  <Company>HTBLuVA Mödling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Raumeinteilung:</dc:title>
  <dc:creator>CZAKER Christian</dc:creator>
  <cp:lastModifiedBy>CZAKER Christian</cp:lastModifiedBy>
  <cp:revision>14</cp:revision>
  <dcterms:created xsi:type="dcterms:W3CDTF">2013-08-28T12:00:36Z</dcterms:created>
  <dcterms:modified xsi:type="dcterms:W3CDTF">2014-09-02T10:57:06Z</dcterms:modified>
</cp:coreProperties>
</file>