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2AHEL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04681"/>
              </p:ext>
            </p:extLst>
          </p:nvPr>
        </p:nvGraphicFramePr>
        <p:xfrm>
          <a:off x="1102822" y="2676324"/>
          <a:ext cx="4612639" cy="3771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827"/>
                <a:gridCol w="1675861"/>
                <a:gridCol w="190195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BILUSIC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Dominik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CLEWETT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Daniel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FREUND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Paul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4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GASPAR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Michael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GASSLHUBER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Pascal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GNEIST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Nico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GÜLER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err="1">
                          <a:effectLst/>
                        </a:rPr>
                        <a:t>Özgun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HANSEL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Philipp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HEINISCH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Alexander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KLAUSNER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Nicolas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KONGO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Burak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19502"/>
              </p:ext>
            </p:extLst>
          </p:nvPr>
        </p:nvGraphicFramePr>
        <p:xfrm>
          <a:off x="6409113" y="2690179"/>
          <a:ext cx="4612639" cy="3771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827"/>
                <a:gridCol w="1675861"/>
                <a:gridCol w="190195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Vorname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MOSER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Johannes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NOVAK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Markus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14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PAVLECKA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Maximilian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PLATZER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Dominik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RIEDL 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Marco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RIKANOVIC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Zivan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SCHÖLLER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Alexander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SCHWEIG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Tobias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SÜSLÜ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Edhem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THIESS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Lucas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TOYFL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Johann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73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2AHEL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17</cp:revision>
  <dcterms:created xsi:type="dcterms:W3CDTF">2013-08-28T12:00:36Z</dcterms:created>
  <dcterms:modified xsi:type="dcterms:W3CDTF">2014-09-02T10:53:33Z</dcterms:modified>
</cp:coreProperties>
</file>