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196596" cy="183341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312051" y="243840"/>
            <a:ext cx="4660493" cy="1670304"/>
          </a:xfrm>
        </p:spPr>
        <p:txBody>
          <a:bodyPr>
            <a:normAutofit/>
          </a:bodyPr>
          <a:lstStyle/>
          <a:p>
            <a:r>
              <a:rPr lang="de-AT" sz="11400" smtClean="0"/>
              <a:t>3AFEL</a:t>
            </a:r>
            <a:endParaRPr lang="de-AT" sz="18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583391"/>
              </p:ext>
            </p:extLst>
          </p:nvPr>
        </p:nvGraphicFramePr>
        <p:xfrm>
          <a:off x="1232131" y="2269924"/>
          <a:ext cx="4612639" cy="44005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4827"/>
                <a:gridCol w="1675861"/>
                <a:gridCol w="1901951"/>
              </a:tblGrid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 </a:t>
                      </a:r>
                      <a:r>
                        <a:rPr lang="de-DE" sz="20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2000" u="none" strike="noStrike" dirty="0" smtClean="0">
                          <a:effectLst/>
                        </a:rPr>
                        <a:t>.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Zuname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Vorname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ALIMLI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Yusuf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2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ANDJELOVIC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Aleksandar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3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BENES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Michael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4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CAJ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Phillip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CELIK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 err="1">
                          <a:effectLst/>
                        </a:rPr>
                        <a:t>Ebu</a:t>
                      </a:r>
                      <a:r>
                        <a:rPr lang="de-DE" sz="2000" u="none" strike="noStrike" dirty="0">
                          <a:effectLst/>
                        </a:rPr>
                        <a:t> Bekir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6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HANDLER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Christoph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7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JONUZI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Musli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8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KOSLICK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Karl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MARZONER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Jonathan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10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NAGM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Mohamed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11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ÖSTERREICHER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Florian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12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OTTO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Harald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13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SCHALK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Sebastian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56792"/>
              </p:ext>
            </p:extLst>
          </p:nvPr>
        </p:nvGraphicFramePr>
        <p:xfrm>
          <a:off x="6483004" y="2265306"/>
          <a:ext cx="4612639" cy="4086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4827"/>
                <a:gridCol w="1675861"/>
                <a:gridCol w="1901951"/>
              </a:tblGrid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 </a:t>
                      </a:r>
                      <a:r>
                        <a:rPr lang="de-DE" sz="20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2000" u="none" strike="noStrike" dirty="0" smtClean="0">
                          <a:effectLst/>
                        </a:rPr>
                        <a:t>.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Zuname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Vorname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14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SCHMUTTERER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Philipp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15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SIDDIQUE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Azizur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16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STRAMBACH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Christoph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17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TALIHA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Alexander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18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TOSUN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Enes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TRAPPL (*)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Michelle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20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TROGER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Benjamin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21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UGURLU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Anil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22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VALENZUELA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Andre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23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WITTMANN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Alexander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24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ZEHETNER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Lucas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25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ZELJKOVIC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Armin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82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3AFEL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19</cp:revision>
  <dcterms:created xsi:type="dcterms:W3CDTF">2013-08-28T12:00:36Z</dcterms:created>
  <dcterms:modified xsi:type="dcterms:W3CDTF">2014-09-02T10:53:20Z</dcterms:modified>
</cp:coreProperties>
</file>