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/>
              <a:t>4</a:t>
            </a:r>
            <a:r>
              <a:rPr lang="de-AT" sz="11400" dirty="0" smtClean="0"/>
              <a:t>AFEL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46500"/>
              </p:ext>
            </p:extLst>
          </p:nvPr>
        </p:nvGraphicFramePr>
        <p:xfrm>
          <a:off x="1232131" y="2269924"/>
          <a:ext cx="4612639" cy="34575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827"/>
                <a:gridCol w="1675861"/>
                <a:gridCol w="190195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Zuname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ARICAYA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Vincent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BALAJ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Artor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BAUMANN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Erik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4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FORGATSCH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Stephan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GABOR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Alexander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GLOWACZ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Michael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GÖKCE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err="1">
                          <a:effectLst/>
                        </a:rPr>
                        <a:t>Ertugtul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GOLEMOVIC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Patrick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HAUF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Günter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HAZIBAR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Matthias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24455"/>
              </p:ext>
            </p:extLst>
          </p:nvPr>
        </p:nvGraphicFramePr>
        <p:xfrm>
          <a:off x="6501477" y="2265306"/>
          <a:ext cx="4612639" cy="34575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827"/>
                <a:gridCol w="1675861"/>
                <a:gridCol w="190195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Zuname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KINKER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Chris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MAKRAGIC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Stefan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PAZARI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Kemal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14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POPOV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Alekandar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PÖHACKER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Dominik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RAICU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Raphael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REIF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Dominik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TAHIRI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Genc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TOMAN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Alexander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WARZYNSKI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Daniel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4AFEL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19</cp:revision>
  <dcterms:created xsi:type="dcterms:W3CDTF">2013-08-28T12:00:36Z</dcterms:created>
  <dcterms:modified xsi:type="dcterms:W3CDTF">2014-09-02T10:53:04Z</dcterms:modified>
</cp:coreProperties>
</file>