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66" d="100"/>
          <a:sy n="66" d="100"/>
        </p:scale>
        <p:origin x="56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03.09.2014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03.09.2014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03.09.2014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03.09.2014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03.09.2014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03.09.2014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03.09.2014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196596" cy="1833418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312051" y="243840"/>
            <a:ext cx="4660493" cy="1670304"/>
          </a:xfrm>
        </p:spPr>
        <p:txBody>
          <a:bodyPr>
            <a:normAutofit fontScale="90000"/>
          </a:bodyPr>
          <a:lstStyle/>
          <a:p>
            <a:r>
              <a:rPr lang="de-AT" sz="11800" dirty="0" smtClean="0"/>
              <a:t>1AHEL</a:t>
            </a:r>
            <a:endParaRPr lang="de-AT" sz="48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99194"/>
              </p:ext>
            </p:extLst>
          </p:nvPr>
        </p:nvGraphicFramePr>
        <p:xfrm>
          <a:off x="251968" y="2084832"/>
          <a:ext cx="4035827" cy="40862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3150"/>
                <a:gridCol w="1879339"/>
                <a:gridCol w="1283338"/>
              </a:tblGrid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 </a:t>
                      </a:r>
                      <a:r>
                        <a:rPr lang="de-DE" sz="20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2000" u="none" strike="noStrike" dirty="0" smtClean="0">
                          <a:effectLst/>
                        </a:rPr>
                        <a:t>.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Zuname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Vorname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Arifi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Alsen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Biswanger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Lukas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Buju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Elis Florin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Catomio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Georg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Davidiovic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David</a:t>
                      </a: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Farley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Samuel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Feitl Schönleitner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Rodrigo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Fraberger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Uri 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Goisser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Oliver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Greßl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Jannis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Gruber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Lukas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Hawelka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Philipp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787779"/>
              </p:ext>
            </p:extLst>
          </p:nvPr>
        </p:nvGraphicFramePr>
        <p:xfrm>
          <a:off x="4637278" y="2081876"/>
          <a:ext cx="3579963" cy="40862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42900"/>
                <a:gridCol w="1340746"/>
                <a:gridCol w="1396317"/>
              </a:tblGrid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 </a:t>
                      </a:r>
                      <a:r>
                        <a:rPr lang="de-DE" sz="20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2000" u="none" strike="noStrike" dirty="0" smtClean="0">
                          <a:effectLst/>
                        </a:rPr>
                        <a:t>.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Zuname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Vorname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Hellmich (*)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Ivonne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Jahrmann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Christoph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Kanta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Florian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Knöbel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Stefan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Lapadat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Caius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Leodolter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Maximillian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Maier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Sebastian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Marinkovic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Alexander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Noth (*)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Ulrike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Papp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Christopher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Pirker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Bernhard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Dominik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430834"/>
              </p:ext>
            </p:extLst>
          </p:nvPr>
        </p:nvGraphicFramePr>
        <p:xfrm>
          <a:off x="8533283" y="2082041"/>
          <a:ext cx="3439260" cy="40862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040"/>
                <a:gridCol w="1281782"/>
                <a:gridCol w="1341438"/>
              </a:tblGrid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 </a:t>
                      </a:r>
                      <a:r>
                        <a:rPr lang="de-DE" sz="20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2000" u="none" strike="noStrike" dirty="0" smtClean="0">
                          <a:effectLst/>
                        </a:rPr>
                        <a:t>.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Zuname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Vorname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Preßke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Raphael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Rauch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Mathias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Renk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Emanuel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Scherz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Lukas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Schweng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Michael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Sederl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Florian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Seyser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David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Singer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Peter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Stadlmair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Paul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Svoboda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Patrick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Ünsal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Furkan</a:t>
                      </a: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Warta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Daniel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Breitbild</PresentationFormat>
  <Paragraphs>118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Larissa</vt:lpstr>
      <vt:lpstr>1AHEL</vt:lpstr>
    </vt:vector>
  </TitlesOfParts>
  <Company>HTBLuVA Mödling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15</cp:revision>
  <dcterms:created xsi:type="dcterms:W3CDTF">2013-08-28T12:00:36Z</dcterms:created>
  <dcterms:modified xsi:type="dcterms:W3CDTF">2014-09-03T07:38:58Z</dcterms:modified>
</cp:coreProperties>
</file>