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1BHEL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38709"/>
              </p:ext>
            </p:extLst>
          </p:nvPr>
        </p:nvGraphicFramePr>
        <p:xfrm>
          <a:off x="251968" y="2084832"/>
          <a:ext cx="3825761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8294"/>
                <a:gridCol w="1685799"/>
                <a:gridCol w="1281668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Adam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Yannic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Aksu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Ömer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Baucek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Julian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Baumhackl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Darweish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Ahmed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Dettela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Esho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Rafi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Marcell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Kevin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Hödl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Moritz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Hofmann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Christopher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Hrgic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Leonardo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54174"/>
              </p:ext>
            </p:extLst>
          </p:nvPr>
        </p:nvGraphicFramePr>
        <p:xfrm>
          <a:off x="4300150" y="2077258"/>
          <a:ext cx="3608173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7331"/>
                <a:gridCol w="1228042"/>
                <a:gridCol w="1502800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Imsirovic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Jassey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Marcel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Riccardo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Koller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Paul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Kriegl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Jakob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Jackie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Mateo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Engjell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Osmanaj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Genc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Paul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Marcel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Pecl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Alexander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Pichler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Hossein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95765"/>
              </p:ext>
            </p:extLst>
          </p:nvPr>
        </p:nvGraphicFramePr>
        <p:xfrm>
          <a:off x="8093677" y="2094068"/>
          <a:ext cx="4000786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3444"/>
                <a:gridCol w="1210133"/>
                <a:gridCol w="1937209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Poetsch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Robert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Ponak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Matthias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Poppe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Maximilian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Rustemi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Marco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Ruthofer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Jeremia</a:t>
                      </a:r>
                    </a:p>
                  </a:txBody>
                  <a:tcPr marL="9525" marR="9525" marT="9525" marB="0" anchor="b"/>
                </a:tc>
              </a:tr>
              <a:tr h="3120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Sattler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Raphael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Schalk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Andreas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Sharma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Sarvagya Swami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Tiftik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Abdurragip Kaan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Ugurhan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Engin Taner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de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Urbanek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de-DE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Moriz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de-DE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Vrljicak</a:t>
                      </a:r>
                      <a:endParaRPr lang="de-DE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de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Leon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118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1BHEL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2014-09-03T07:42:10Z</dcterms:modified>
</cp:coreProperties>
</file>