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09.09.2014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7907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9149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855785"/>
                <a:gridCol w="250163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30-312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30-211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Rasinger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4168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923636"/>
                <a:gridCol w="235527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Fröhling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12</cp:revision>
  <dcterms:created xsi:type="dcterms:W3CDTF">2013-08-28T12:00:36Z</dcterms:created>
  <dcterms:modified xsi:type="dcterms:W3CDTF">2014-09-09T05:41:42Z</dcterms:modified>
</cp:coreProperties>
</file>