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103" d="100"/>
          <a:sy n="103" d="100"/>
        </p:scale>
        <p:origin x="7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21.11.2014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255076" y="3429000"/>
            <a:ext cx="5244818" cy="34289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err="1">
                <a:ea typeface="Calibri" pitchFamily="34" charset="0"/>
              </a:rPr>
              <a:t>OStR</a:t>
            </a:r>
            <a:r>
              <a:rPr lang="de-AT" sz="4800" dirty="0">
                <a:ea typeface="Calibri" pitchFamily="34" charset="0"/>
              </a:rPr>
              <a:t>. Mag. Gottfried </a:t>
            </a:r>
            <a:r>
              <a:rPr lang="de-AT" sz="4800" dirty="0" err="1">
                <a:ea typeface="Calibri" pitchFamily="34" charset="0"/>
              </a:rPr>
              <a:t>Schartlmüller</a:t>
            </a:r>
            <a:endParaRPr lang="de-AT" sz="4800" dirty="0">
              <a:ea typeface="Calibri" pitchFamily="34" charset="0"/>
            </a:endParaRPr>
          </a:p>
          <a:p>
            <a:pPr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Mag. Dr. </a:t>
            </a:r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Franz </a:t>
            </a:r>
            <a:r>
              <a:rPr lang="de-AT" sz="4800" dirty="0" err="1" smtClean="0">
                <a:ea typeface="Calibri" pitchFamily="34" charset="0"/>
              </a:rPr>
              <a:t>Heißenberger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893" y="4611113"/>
            <a:ext cx="1642421" cy="224688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" y="3429000"/>
            <a:ext cx="2253452" cy="2376264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13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Elternsprechtag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45</cp:revision>
  <cp:lastPrinted>2012-10-16T12:32:09Z</cp:lastPrinted>
  <dcterms:created xsi:type="dcterms:W3CDTF">2012-10-08T06:52:41Z</dcterms:created>
  <dcterms:modified xsi:type="dcterms:W3CDTF">2014-11-21T12:20:41Z</dcterms:modified>
</cp:coreProperties>
</file>