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21.11.2014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1068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21.11.2014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68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21.11.2014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761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21.11.2014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936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21.11.2014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01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21.11.2014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32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21.11.2014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014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21.11.2014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746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21.11.2014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969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21.11.2014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974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0708-6028-44F6-A007-5AF25FE0D5F4}" type="datetimeFigureOut">
              <a:rPr lang="de-AT" smtClean="0"/>
              <a:t>21.11.2014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20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0708-6028-44F6-A007-5AF25FE0D5F4}" type="datetimeFigureOut">
              <a:rPr lang="de-AT" smtClean="0"/>
              <a:t>21.11.2014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799FF-C8F8-4C6A-A88B-A9915EBA544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217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878202"/>
              </p:ext>
            </p:extLst>
          </p:nvPr>
        </p:nvGraphicFramePr>
        <p:xfrm>
          <a:off x="191344" y="1627245"/>
          <a:ext cx="5836729" cy="47777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8272"/>
                <a:gridCol w="1224136"/>
                <a:gridCol w="864096"/>
                <a:gridCol w="1300225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Bajzek</a:t>
                      </a:r>
                      <a:endParaRPr lang="de-DE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213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Beszedics</a:t>
                      </a:r>
                      <a:endParaRPr lang="de-DE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013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Bünger</a:t>
                      </a:r>
                      <a:endParaRPr lang="de-DE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Czaker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119</a:t>
                      </a:r>
                      <a:endParaRPr lang="de-DE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Colditz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010013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Dirnberger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010212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Doss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010018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Faranna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Fischer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170202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Frank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0" i="0" u="none" strike="noStrike" dirty="0">
                          <a:effectLst/>
                          <a:latin typeface="Arial" panose="020B0604020202020204" pitchFamily="34" charset="0"/>
                        </a:rPr>
                        <a:t>111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Fröhling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017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itel 1"/>
          <p:cNvSpPr txBox="1">
            <a:spLocks/>
          </p:cNvSpPr>
          <p:nvPr/>
        </p:nvSpPr>
        <p:spPr>
          <a:xfrm>
            <a:off x="6168008" y="0"/>
            <a:ext cx="602399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3800" dirty="0">
                <a:latin typeface="Agency FB" panose="020B0503020202020204" pitchFamily="34" charset="0"/>
                <a:cs typeface="Adobe Hebrew" panose="02040503050201020203" pitchFamily="18" charset="-79"/>
              </a:rPr>
              <a:t>Elternsprechtag </a:t>
            </a:r>
            <a:r>
              <a:rPr lang="de-AT" sz="3800" dirty="0" smtClean="0">
                <a:latin typeface="Agency FB" panose="020B0503020202020204" pitchFamily="34" charset="0"/>
                <a:cs typeface="Adobe Hebrew" panose="02040503050201020203" pitchFamily="18" charset="-79"/>
              </a:rPr>
              <a:t>21.11.2014</a:t>
            </a:r>
            <a:endParaRPr lang="de-AT" sz="3800" dirty="0">
              <a:latin typeface="Agency FB" panose="020B0503020202020204" pitchFamily="34" charset="0"/>
              <a:cs typeface="Adobe Hebrew" panose="02040503050201020203" pitchFamily="18" charset="-79"/>
            </a:endParaRPr>
          </a:p>
          <a:p>
            <a:pPr algn="r"/>
            <a:r>
              <a:rPr lang="de-AT" sz="3800" b="1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Lehrer A – L       Raumeinteilung</a:t>
            </a:r>
            <a:endParaRPr lang="de-AT" sz="3800" b="1" dirty="0">
              <a:solidFill>
                <a:schemeClr val="accent3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82969"/>
              </p:ext>
            </p:extLst>
          </p:nvPr>
        </p:nvGraphicFramePr>
        <p:xfrm>
          <a:off x="6168008" y="1640477"/>
          <a:ext cx="5836729" cy="4371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8272"/>
                <a:gridCol w="1224136"/>
                <a:gridCol w="864096"/>
                <a:gridCol w="1300225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Fütty</a:t>
                      </a:r>
                      <a:endParaRPr lang="de-DE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011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Grassinger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6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112</a:t>
                      </a:r>
                      <a:endParaRPr lang="de-DE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Heißenberger</a:t>
                      </a:r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 F.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012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Kapeller</a:t>
                      </a:r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 E.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320118</a:t>
                      </a:r>
                      <a:endParaRPr lang="de-DE" sz="2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Kinzer</a:t>
                      </a:r>
                      <a:endParaRPr lang="de-DE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019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Kneringer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Krall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011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 dirty="0" err="1" smtClean="0">
                          <a:effectLst/>
                          <a:latin typeface="Arial" panose="020B0604020202020204" pitchFamily="34" charset="0"/>
                        </a:rPr>
                        <a:t>Kranlich</a:t>
                      </a:r>
                      <a:r>
                        <a:rPr lang="de-DE" sz="26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de-DE" sz="2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Vollmann</a:t>
                      </a:r>
                      <a:endParaRPr lang="de-DE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010027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Kuttelwascher</a:t>
                      </a:r>
                      <a:endParaRPr lang="de-DE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212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Löw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119</a:t>
                      </a:r>
                      <a:endParaRPr lang="de-DE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3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26532"/>
              </p:ext>
            </p:extLst>
          </p:nvPr>
        </p:nvGraphicFramePr>
        <p:xfrm>
          <a:off x="191344" y="1627245"/>
          <a:ext cx="5836729" cy="47783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/>
                <a:gridCol w="1224136"/>
                <a:gridCol w="792088"/>
                <a:gridCol w="1300225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Matzner</a:t>
                      </a:r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 V.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019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Niedrist</a:t>
                      </a:r>
                      <a:endParaRPr lang="de-DE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120</a:t>
                      </a:r>
                      <a:endParaRPr lang="de-DE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Paulsen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211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Pfeiffer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Pointner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112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Radumilo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010018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Rainer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218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Rasinger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211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de-DE" sz="26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Sauerzopf</a:t>
                      </a:r>
                    </a:p>
                    <a:p>
                      <a:pPr algn="l" fontAlgn="ctr"/>
                      <a:endParaRPr lang="de-DE" sz="1200" b="0" i="0" u="none" strike="noStrike" baseline="30000" dirty="0" smtClean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/>
                      <a:r>
                        <a:rPr lang="de-DE" sz="2800" b="0" i="0" u="none" strike="noStrike" baseline="30000" dirty="0" smtClean="0">
                          <a:effectLst/>
                          <a:latin typeface="Arial" panose="020B0604020202020204" pitchFamily="34" charset="0"/>
                        </a:rPr>
                        <a:t>Abteilungsvorstand</a:t>
                      </a:r>
                      <a:endParaRPr lang="de-DE" sz="2600" b="0" i="0" u="none" strike="noStrike" baseline="30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  <a:p>
                      <a:pPr algn="ctr" fontAlgn="b"/>
                      <a:endParaRPr lang="de-DE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  <a:p>
                      <a:pPr algn="ctr" fontAlgn="b"/>
                      <a:endParaRPr lang="de-DE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  <a:p>
                      <a:pPr algn="ctr" fontAlgn="b"/>
                      <a:endParaRPr lang="de-DE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Schartlmüller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012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itel 1"/>
          <p:cNvSpPr txBox="1">
            <a:spLocks/>
          </p:cNvSpPr>
          <p:nvPr/>
        </p:nvSpPr>
        <p:spPr>
          <a:xfrm>
            <a:off x="6168008" y="0"/>
            <a:ext cx="602399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3800" dirty="0">
                <a:latin typeface="Agency FB" panose="020B0503020202020204" pitchFamily="34" charset="0"/>
                <a:cs typeface="Adobe Hebrew" panose="02040503050201020203" pitchFamily="18" charset="-79"/>
              </a:rPr>
              <a:t>Elternsprechtag </a:t>
            </a:r>
            <a:r>
              <a:rPr lang="de-AT" sz="3800" dirty="0" smtClean="0">
                <a:latin typeface="Agency FB" panose="020B0503020202020204" pitchFamily="34" charset="0"/>
                <a:cs typeface="Adobe Hebrew" panose="02040503050201020203" pitchFamily="18" charset="-79"/>
              </a:rPr>
              <a:t>21.11.2014</a:t>
            </a:r>
            <a:endParaRPr lang="de-AT" sz="3800" dirty="0">
              <a:latin typeface="Agency FB" panose="020B0503020202020204" pitchFamily="34" charset="0"/>
              <a:cs typeface="Adobe Hebrew" panose="02040503050201020203" pitchFamily="18" charset="-79"/>
            </a:endParaRPr>
          </a:p>
          <a:p>
            <a:pPr algn="r"/>
            <a:r>
              <a:rPr lang="de-AT" sz="3800" b="1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Lehrer M – Z       Raumeinteilung</a:t>
            </a:r>
            <a:endParaRPr lang="de-AT" sz="3800" b="1" dirty="0">
              <a:solidFill>
                <a:schemeClr val="accent3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40133"/>
              </p:ext>
            </p:extLst>
          </p:nvPr>
        </p:nvGraphicFramePr>
        <p:xfrm>
          <a:off x="6168008" y="1628800"/>
          <a:ext cx="5836729" cy="47777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/>
                <a:gridCol w="1224136"/>
                <a:gridCol w="792088"/>
                <a:gridCol w="1300225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Theorielehrer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0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0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Schlör</a:t>
                      </a:r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-Lipp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Schramm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EG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017</a:t>
                      </a:r>
                    </a:p>
                  </a:txBody>
                  <a:tcPr marL="9525" marR="9525" marT="9525" marB="0" anchor="ctr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Schrampf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217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Stanzl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010238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Schwarzer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Trauner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010123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Türk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010018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Wallisch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EG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018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Weiss M.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218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Wendl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120</a:t>
                      </a:r>
                      <a:endParaRPr lang="de-DE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Zacherl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213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9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:\TdoT_2013\Logos_Plakatrahmen_2012\Logo_Elektronik_Schriftzug_ne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7" y="0"/>
            <a:ext cx="5832648" cy="14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59215"/>
              </p:ext>
            </p:extLst>
          </p:nvPr>
        </p:nvGraphicFramePr>
        <p:xfrm>
          <a:off x="1559496" y="1556792"/>
          <a:ext cx="9289033" cy="48691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33095"/>
                <a:gridCol w="2187585"/>
                <a:gridCol w="1368152"/>
                <a:gridCol w="1800201"/>
              </a:tblGrid>
              <a:tr h="117724">
                <a:tc>
                  <a:txBody>
                    <a:bodyPr/>
                    <a:lstStyle/>
                    <a:p>
                      <a:pPr algn="l" fontAlgn="b"/>
                      <a:r>
                        <a:rPr lang="de-AT" sz="2600" b="1" i="0" u="none" strike="noStrike" dirty="0" err="1">
                          <a:effectLst/>
                          <a:latin typeface="Arial" panose="020B0604020202020204" pitchFamily="34" charset="0"/>
                        </a:rPr>
                        <a:t>Werkstättenlehrer</a:t>
                      </a:r>
                      <a:endParaRPr lang="de-AT" sz="2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 dirty="0">
                          <a:effectLst/>
                          <a:latin typeface="Arial" panose="020B0604020202020204" pitchFamily="34" charset="0"/>
                        </a:rPr>
                        <a:t>Gebäude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2600" b="1" i="0" u="none" strike="noStrike" dirty="0" err="1">
                          <a:effectLst/>
                          <a:latin typeface="Arial" panose="020B0604020202020204" pitchFamily="34" charset="0"/>
                        </a:rPr>
                        <a:t>Raumnr</a:t>
                      </a:r>
                      <a:r>
                        <a:rPr lang="de-AT" sz="2600" b="1" i="0" u="none" strike="noStrike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Lang </a:t>
                      </a:r>
                      <a:r>
                        <a:rPr lang="de-DE" sz="1600" b="0" i="0" u="none" strike="noStrike" dirty="0" err="1">
                          <a:effectLst/>
                          <a:latin typeface="Arial" panose="020B0604020202020204" pitchFamily="34" charset="0"/>
                        </a:rPr>
                        <a:t>Werkstättenleiter</a:t>
                      </a:r>
                      <a:endParaRPr lang="de-DE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200303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Floiger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200127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Fors-Ribot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U1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20K101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Hirschhofer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200122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 dirty="0" err="1">
                          <a:effectLst/>
                          <a:latin typeface="Arial" panose="020B0604020202020204" pitchFamily="34" charset="0"/>
                        </a:rPr>
                        <a:t>Kriegner</a:t>
                      </a:r>
                      <a:endParaRPr lang="de-DE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200125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Krigovsky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200111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Luttenberger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200102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Ostermann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200124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Schmid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200103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Stich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200112</a:t>
                      </a: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Zellhofer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600" b="0" i="0" u="none" strike="noStrike" dirty="0">
                          <a:effectLst/>
                          <a:latin typeface="Arial" panose="020B0604020202020204" pitchFamily="34" charset="0"/>
                        </a:rPr>
                        <a:t>200101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itel 1"/>
          <p:cNvSpPr txBox="1">
            <a:spLocks/>
          </p:cNvSpPr>
          <p:nvPr/>
        </p:nvSpPr>
        <p:spPr>
          <a:xfrm>
            <a:off x="5807968" y="0"/>
            <a:ext cx="6384032" cy="1700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3800" dirty="0" smtClean="0">
                <a:latin typeface="Agency FB" panose="020B0503020202020204" pitchFamily="34" charset="0"/>
                <a:cs typeface="Adobe Hebrew" panose="02040503050201020203" pitchFamily="18" charset="-79"/>
              </a:rPr>
              <a:t>Elternsprechtag 21.11.2014</a:t>
            </a:r>
          </a:p>
          <a:p>
            <a:pPr algn="r"/>
            <a:r>
              <a:rPr lang="de-AT" sz="3800" b="1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Werkstätte		Raumeinteilung</a:t>
            </a:r>
            <a:endParaRPr lang="de-AT" sz="3800" b="1" dirty="0">
              <a:solidFill>
                <a:schemeClr val="accent3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Breitbild</PresentationFormat>
  <Paragraphs>240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Adobe Hebrew</vt:lpstr>
      <vt:lpstr>Agency FB</vt:lpstr>
      <vt:lpstr>Arial</vt:lpstr>
      <vt:lpstr>Calibri</vt:lpstr>
      <vt:lpstr>Larissa</vt:lpstr>
      <vt:lpstr>PowerPoint-Präsentation</vt:lpstr>
      <vt:lpstr>PowerPoint-Präsentation</vt:lpstr>
      <vt:lpstr>PowerPoint-Präsentation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 Tag der offenen Tür Beratung Erdgeschoss</dc:title>
  <dc:creator>CZAKER Christian</dc:creator>
  <cp:lastModifiedBy>CZAKER Christian</cp:lastModifiedBy>
  <cp:revision>21</cp:revision>
  <dcterms:created xsi:type="dcterms:W3CDTF">2013-11-12T11:44:18Z</dcterms:created>
  <dcterms:modified xsi:type="dcterms:W3CDTF">2014-11-21T12:24:04Z</dcterms:modified>
</cp:coreProperties>
</file>