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7" d="100"/>
          <a:sy n="87" d="100"/>
        </p:scale>
        <p:origin x="9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28.11.2013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684213" y="4293096"/>
            <a:ext cx="5886683" cy="256490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eaLnBrk="1" hangingPunct="1"/>
            <a:r>
              <a:rPr lang="de-AT" sz="4800" dirty="0">
                <a:ea typeface="Calibri" pitchFamily="34" charset="0"/>
              </a:rPr>
              <a:t>Mag. Herwig </a:t>
            </a:r>
            <a:r>
              <a:rPr lang="de-AT" sz="4800" dirty="0" err="1">
                <a:ea typeface="Calibri" pitchFamily="34" charset="0"/>
              </a:rPr>
              <a:t>Wallisch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96" y="3431435"/>
            <a:ext cx="2573104" cy="3428999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</Words>
  <Application>Microsoft Office PowerPoint</Application>
  <PresentationFormat>Bildschirmpräsentation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41</cp:revision>
  <cp:lastPrinted>2012-10-16T12:32:09Z</cp:lastPrinted>
  <dcterms:created xsi:type="dcterms:W3CDTF">2012-10-08T06:52:41Z</dcterms:created>
  <dcterms:modified xsi:type="dcterms:W3CDTF">2013-11-28T09:34:01Z</dcterms:modified>
</cp:coreProperties>
</file>