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87" d="100"/>
          <a:sy n="87" d="100"/>
        </p:scale>
        <p:origin x="9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28.11.2013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1489190" y="3429000"/>
            <a:ext cx="5773600" cy="3428999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DI Silvia </a:t>
            </a:r>
            <a:r>
              <a:rPr lang="de-AT" sz="4800" dirty="0" err="1">
                <a:ea typeface="Calibri" pitchFamily="34" charset="0"/>
              </a:rPr>
              <a:t>Niedrist</a:t>
            </a:r>
            <a:endParaRPr lang="de-AT" sz="4800" dirty="0">
              <a:ea typeface="Calibri" pitchFamily="34" charset="0"/>
            </a:endParaRPr>
          </a:p>
          <a:p>
            <a:pPr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err="1">
                <a:ea typeface="Calibri" pitchFamily="34" charset="0"/>
              </a:rPr>
              <a:t>OStR</a:t>
            </a:r>
            <a:r>
              <a:rPr lang="de-AT" sz="4800" dirty="0">
                <a:ea typeface="Calibri" pitchFamily="34" charset="0"/>
              </a:rPr>
              <a:t>. DI </a:t>
            </a:r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Klaus </a:t>
            </a:r>
            <a:r>
              <a:rPr lang="de-AT" sz="4800" dirty="0">
                <a:ea typeface="Calibri" pitchFamily="34" charset="0"/>
              </a:rPr>
              <a:t>Wendl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789" y="4509119"/>
            <a:ext cx="1881211" cy="234888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5151"/>
            <a:ext cx="1489189" cy="2238408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Elternsprechtag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46</cp:revision>
  <cp:lastPrinted>2012-10-16T12:32:09Z</cp:lastPrinted>
  <dcterms:created xsi:type="dcterms:W3CDTF">2012-10-08T06:52:41Z</dcterms:created>
  <dcterms:modified xsi:type="dcterms:W3CDTF">2013-11-28T09:47:12Z</dcterms:modified>
</cp:coreProperties>
</file>