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2" r:id="rId3"/>
    <p:sldId id="261" r:id="rId4"/>
    <p:sldId id="263" r:id="rId5"/>
  </p:sldIdLst>
  <p:sldSz cx="9144000" cy="6858000" type="screen4x3"/>
  <p:notesSz cx="6858000" cy="99456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39" autoAdjust="0"/>
  </p:normalViewPr>
  <p:slideViewPr>
    <p:cSldViewPr>
      <p:cViewPr>
        <p:scale>
          <a:sx n="75" d="100"/>
          <a:sy n="75" d="100"/>
        </p:scale>
        <p:origin x="-92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eaLnBrk="1" latinLnBrk="0" hangingPunct="1">
              <a:buFont typeface="Arial" pitchFamily="34" charset="0"/>
              <a:buChar char="•"/>
            </a:pP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dirty="0" smtClean="0"/>
              <a:t>Unterpunkte einfügen</a:t>
            </a:r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1" y="1940582"/>
            <a:ext cx="9144000" cy="968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" y="3323088"/>
            <a:ext cx="9144000" cy="1105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2037413"/>
            <a:ext cx="9144000" cy="1296144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de-DE" dirty="0" smtClean="0"/>
              <a:t>Raumbezeichnung</a:t>
            </a:r>
            <a:endParaRPr kumimoji="0" lang="en-US" dirty="0"/>
          </a:p>
        </p:txBody>
      </p:sp>
      <p:pic>
        <p:nvPicPr>
          <p:cNvPr id="1026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36" y="104757"/>
            <a:ext cx="6732240" cy="171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0380B7-4BCD-4823-B6A2-EFB5CC887B87}" type="datetimeFigureOut">
              <a:rPr lang="de-AT" smtClean="0"/>
              <a:t>21.10.2013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9CA8799-9C58-4685-A1EB-4E6CC98D0EB6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99592" y="3861048"/>
            <a:ext cx="7344816" cy="2520280"/>
          </a:xfrm>
        </p:spPr>
        <p:txBody>
          <a:bodyPr>
            <a:normAutofit lnSpcReduction="10000"/>
          </a:bodyPr>
          <a:lstStyle/>
          <a:p>
            <a:r>
              <a:rPr lang="de-AT" sz="4400" b="1" dirty="0" smtClean="0"/>
              <a:t>Herzlich willkommen </a:t>
            </a:r>
          </a:p>
          <a:p>
            <a:endParaRPr lang="de-AT" sz="2800" b="1" dirty="0"/>
          </a:p>
          <a:p>
            <a:r>
              <a:rPr lang="de-AT" sz="4400" dirty="0" smtClean="0"/>
              <a:t>an der Abteilung Elektronik und Technische Informatik</a:t>
            </a:r>
            <a:endParaRPr lang="de-AT" sz="4400" dirty="0"/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Tag der offenen Tür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6216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35896" y="3645024"/>
            <a:ext cx="5112568" cy="2880320"/>
          </a:xfrm>
        </p:spPr>
        <p:txBody>
          <a:bodyPr>
            <a:normAutofit/>
          </a:bodyPr>
          <a:lstStyle/>
          <a:p>
            <a:pPr algn="l"/>
            <a:r>
              <a:rPr lang="de-AT" b="1" dirty="0" smtClean="0"/>
              <a:t>Ausbildungsmöglichkeiten:</a:t>
            </a:r>
          </a:p>
          <a:p>
            <a:pPr algn="l"/>
            <a:endParaRPr lang="de-AT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de-AT" dirty="0" smtClean="0"/>
              <a:t>Höhere Abteilung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de-AT" dirty="0" smtClean="0"/>
              <a:t>Fachschule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de-AT" dirty="0" smtClean="0"/>
              <a:t>Kolleg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Tag der offenen Tür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501008"/>
            <a:ext cx="2193168" cy="324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5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AT" b="1" dirty="0" smtClean="0"/>
              <a:t>Unsere Ausstellungen heute:</a:t>
            </a:r>
          </a:p>
          <a:p>
            <a:endParaRPr lang="de-AT" sz="1400" b="1" dirty="0" smtClean="0"/>
          </a:p>
          <a:p>
            <a:r>
              <a:rPr lang="de-AT" dirty="0" smtClean="0"/>
              <a:t>Diplomarbeiten (Raum 011)</a:t>
            </a:r>
          </a:p>
          <a:p>
            <a:r>
              <a:rPr lang="de-AT" dirty="0" smtClean="0"/>
              <a:t>Allgemeinbildung (Raum 012)</a:t>
            </a:r>
          </a:p>
          <a:p>
            <a:r>
              <a:rPr lang="de-AT" dirty="0" smtClean="0"/>
              <a:t>Fachspezifischer Unterricht (Raum 013)</a:t>
            </a:r>
            <a:endParaRPr lang="de-AT" dirty="0"/>
          </a:p>
          <a:p>
            <a:r>
              <a:rPr lang="de-AT" dirty="0" smtClean="0"/>
              <a:t>Elektronikpraxis (Raum 018)</a:t>
            </a:r>
            <a:endParaRPr lang="de-AT" dirty="0"/>
          </a:p>
          <a:p>
            <a:endParaRPr lang="de-AT" dirty="0" smtClean="0"/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Tag der offenen Tür</a:t>
            </a:r>
          </a:p>
        </p:txBody>
      </p:sp>
    </p:spTree>
    <p:extLst>
      <p:ext uri="{BB962C8B-B14F-4D97-AF65-F5344CB8AC3E}">
        <p14:creationId xmlns:p14="http://schemas.microsoft.com/office/powerpoint/2010/main" val="97412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b="1" dirty="0" smtClean="0"/>
              <a:t>Service:</a:t>
            </a:r>
          </a:p>
          <a:p>
            <a:r>
              <a:rPr lang="de-DE" b="1" dirty="0" smtClean="0"/>
              <a:t>ONLINE-Anmeldung</a:t>
            </a:r>
          </a:p>
          <a:p>
            <a:r>
              <a:rPr lang="de-DE" dirty="0" smtClean="0"/>
              <a:t>Persönliche Beratung durch AV / </a:t>
            </a:r>
            <a:r>
              <a:rPr lang="de-DE" dirty="0" err="1" smtClean="0"/>
              <a:t>LehrerInnen</a:t>
            </a:r>
            <a:r>
              <a:rPr lang="de-DE" dirty="0"/>
              <a:t> </a:t>
            </a:r>
            <a:r>
              <a:rPr lang="de-DE" dirty="0" smtClean="0"/>
              <a:t>/</a:t>
            </a:r>
            <a:r>
              <a:rPr lang="de-DE" dirty="0" err="1" smtClean="0"/>
              <a:t>SchülerInnen</a:t>
            </a:r>
            <a:endParaRPr lang="de-DE" dirty="0" smtClean="0"/>
          </a:p>
          <a:p>
            <a:r>
              <a:rPr lang="de-DE" dirty="0" smtClean="0"/>
              <a:t>Führungen in Kleingruppen durch die Ausstellungen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Tag der offenen Tür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47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73</Words>
  <Application>Microsoft Office PowerPoint</Application>
  <PresentationFormat>Bildschirmpräsentation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Dactylos</vt:lpstr>
      <vt:lpstr>Tag der offenen Tür</vt:lpstr>
      <vt:lpstr>Tag der offenen Tür</vt:lpstr>
      <vt:lpstr>Tag der offenen Tür</vt:lpstr>
      <vt:lpstr>Tag der offenen Tür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nisi</cp:lastModifiedBy>
  <cp:revision>24</cp:revision>
  <cp:lastPrinted>2012-10-16T12:32:09Z</cp:lastPrinted>
  <dcterms:created xsi:type="dcterms:W3CDTF">2012-10-08T06:52:41Z</dcterms:created>
  <dcterms:modified xsi:type="dcterms:W3CDTF">2013-10-21T13:44:50Z</dcterms:modified>
</cp:coreProperties>
</file>