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6"/>
  </p:handoutMasterIdLst>
  <p:sldIdLst>
    <p:sldId id="260" r:id="rId2"/>
    <p:sldId id="262" r:id="rId3"/>
    <p:sldId id="261" r:id="rId4"/>
    <p:sldId id="263" r:id="rId5"/>
  </p:sldIdLst>
  <p:sldSz cx="9144000" cy="6858000" type="screen4x3"/>
  <p:notesSz cx="6669088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39" autoAdjust="0"/>
  </p:normalViewPr>
  <p:slideViewPr>
    <p:cSldViewPr>
      <p:cViewPr>
        <p:scale>
          <a:sx n="75" d="100"/>
          <a:sy n="75" d="100"/>
        </p:scale>
        <p:origin x="-2028" y="-7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5936"/>
          </a:xfrm>
          <a:prstGeom prst="rect">
            <a:avLst/>
          </a:prstGeom>
        </p:spPr>
        <p:txBody>
          <a:bodyPr vert="horz" lIns="90306" tIns="45153" rIns="90306" bIns="45153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5936"/>
          </a:xfrm>
          <a:prstGeom prst="rect">
            <a:avLst/>
          </a:prstGeom>
        </p:spPr>
        <p:txBody>
          <a:bodyPr vert="horz" lIns="90306" tIns="45153" rIns="90306" bIns="45153" rtlCol="0"/>
          <a:lstStyle>
            <a:lvl1pPr algn="r">
              <a:defRPr sz="1200"/>
            </a:lvl1pPr>
          </a:lstStyle>
          <a:p>
            <a:fld id="{43A90D85-E408-4D45-A8EC-353F547FFBF1}" type="datetimeFigureOut">
              <a:rPr lang="de-AT" smtClean="0"/>
              <a:t>13.11.2012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9118"/>
            <a:ext cx="2889938" cy="495935"/>
          </a:xfrm>
          <a:prstGeom prst="rect">
            <a:avLst/>
          </a:prstGeom>
        </p:spPr>
        <p:txBody>
          <a:bodyPr vert="horz" lIns="90306" tIns="45153" rIns="90306" bIns="45153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7607" y="9429118"/>
            <a:ext cx="2889938" cy="495935"/>
          </a:xfrm>
          <a:prstGeom prst="rect">
            <a:avLst/>
          </a:prstGeom>
        </p:spPr>
        <p:txBody>
          <a:bodyPr vert="horz" lIns="90306" tIns="45153" rIns="90306" bIns="45153" rtlCol="0" anchor="b"/>
          <a:lstStyle>
            <a:lvl1pPr algn="r">
              <a:defRPr sz="1200"/>
            </a:lvl1pPr>
          </a:lstStyle>
          <a:p>
            <a:fld id="{BB472FFB-0E1F-46DD-8EE9-FD64B90282F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36489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 eaLnBrk="1" latinLnBrk="0" hangingPunct="1">
              <a:buFont typeface="Arial" pitchFamily="34" charset="0"/>
              <a:buChar char="•"/>
            </a:pP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 hasCustomPrompt="1"/>
          </p:nvPr>
        </p:nvSpPr>
        <p:spPr>
          <a:xfrm>
            <a:off x="899592" y="3645024"/>
            <a:ext cx="7344816" cy="2880320"/>
          </a:xfrm>
        </p:spPr>
        <p:txBody>
          <a:bodyPr>
            <a:normAutofit/>
          </a:bodyPr>
          <a:lstStyle>
            <a:lvl1pPr marL="0" indent="0" algn="ctr">
              <a:buClrTx/>
              <a:buFont typeface="Arial" pitchFamily="34" charset="0"/>
              <a:buNone/>
              <a:defRPr sz="3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dirty="0" smtClean="0"/>
              <a:t>Unterpunkte einfügen</a:t>
            </a:r>
            <a:endParaRPr kumimoji="0" lang="en-US" dirty="0"/>
          </a:p>
        </p:txBody>
      </p:sp>
      <p:sp>
        <p:nvSpPr>
          <p:cNvPr id="10" name="Rechteck 9"/>
          <p:cNvSpPr/>
          <p:nvPr/>
        </p:nvSpPr>
        <p:spPr>
          <a:xfrm>
            <a:off x="1" y="1940582"/>
            <a:ext cx="9144000" cy="968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1" y="3323088"/>
            <a:ext cx="9144000" cy="1105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hteck 6"/>
          <p:cNvSpPr/>
          <p:nvPr/>
        </p:nvSpPr>
        <p:spPr>
          <a:xfrm>
            <a:off x="1" y="2037413"/>
            <a:ext cx="9144000" cy="1296144"/>
          </a:xfrm>
          <a:prstGeom prst="rect">
            <a:avLst/>
          </a:prstGeom>
          <a:solidFill>
            <a:srgbClr val="99CC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 hasCustomPrompt="1"/>
          </p:nvPr>
        </p:nvSpPr>
        <p:spPr>
          <a:xfrm>
            <a:off x="458899" y="2037413"/>
            <a:ext cx="8229600" cy="1285676"/>
          </a:xfrm>
        </p:spPr>
        <p:txBody>
          <a:bodyPr anchor="ctr">
            <a:noAutofit/>
          </a:bodyPr>
          <a:lstStyle>
            <a:lvl1pPr algn="ctr">
              <a:defRPr lang="en-US" sz="6500" baseline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kumimoji="0" lang="de-DE" dirty="0" smtClean="0"/>
              <a:t>Raumbezeichnung</a:t>
            </a:r>
            <a:endParaRPr kumimoji="0" lang="en-US" dirty="0"/>
          </a:p>
        </p:txBody>
      </p:sp>
      <p:pic>
        <p:nvPicPr>
          <p:cNvPr id="1026" name="Picture 2" descr="C:\Users\Tobi\Schule\HTL 5AHELI 12-13\01Diplomarbeit\Logo_Elektronik_Schriftzug_ne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136" y="104757"/>
            <a:ext cx="6732240" cy="171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00380B7-4BCD-4823-B6A2-EFB5CC887B87}" type="datetimeFigureOut">
              <a:rPr lang="de-AT" smtClean="0"/>
              <a:t>13.11.2012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9CA8799-9C58-4685-A1EB-4E6CC98D0EB6}" type="slidenum">
              <a:rPr lang="de-AT" smtClean="0"/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smtClean="0"/>
              <a:t>Allgemeinbildung</a:t>
            </a:r>
            <a:endParaRPr lang="de-AT" dirty="0"/>
          </a:p>
        </p:txBody>
      </p:sp>
      <p:pic>
        <p:nvPicPr>
          <p:cNvPr id="1026" name="Picture 2" descr="E:\TdoT_Nov12\Jobkill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431723"/>
            <a:ext cx="8604449" cy="3426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2168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267744" y="3645024"/>
            <a:ext cx="5112568" cy="2880320"/>
          </a:xfrm>
        </p:spPr>
        <p:txBody>
          <a:bodyPr>
            <a:normAutofit lnSpcReduction="10000"/>
          </a:bodyPr>
          <a:lstStyle/>
          <a:p>
            <a:r>
              <a:rPr lang="de-AT" sz="4400" b="1" dirty="0" smtClean="0"/>
              <a:t>Sprachen</a:t>
            </a:r>
          </a:p>
          <a:p>
            <a:r>
              <a:rPr lang="de-AT" sz="4400" b="1" dirty="0" smtClean="0"/>
              <a:t>Mathematik</a:t>
            </a:r>
          </a:p>
          <a:p>
            <a:r>
              <a:rPr lang="de-AT" sz="4400" b="1" dirty="0" smtClean="0"/>
              <a:t>Wirtschaft</a:t>
            </a:r>
          </a:p>
          <a:p>
            <a:r>
              <a:rPr lang="de-AT" sz="4400" b="1" dirty="0" smtClean="0"/>
              <a:t>Geschichte…</a:t>
            </a:r>
          </a:p>
          <a:p>
            <a:endParaRPr lang="de-AT" sz="4400" dirty="0" smtClean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Allgemeinbildung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61650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AT" dirty="0" smtClean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Allgemeinbildung</a:t>
            </a:r>
            <a:endParaRPr lang="de-AT" dirty="0"/>
          </a:p>
        </p:txBody>
      </p:sp>
      <p:pic>
        <p:nvPicPr>
          <p:cNvPr id="5" name="Picture 2" descr="E:\TdoT_Nov12\Jobkill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431723"/>
            <a:ext cx="8604449" cy="3426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127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sz="4400" b="1" dirty="0" smtClean="0"/>
              <a:t>Naturwissenschaften</a:t>
            </a:r>
          </a:p>
          <a:p>
            <a:r>
              <a:rPr lang="de-DE" sz="4400" b="1" dirty="0" smtClean="0"/>
              <a:t>Religion</a:t>
            </a:r>
          </a:p>
          <a:p>
            <a:r>
              <a:rPr lang="de-DE" sz="4400" b="1" dirty="0" smtClean="0"/>
              <a:t>Sozial- und Personalkompetenz…</a:t>
            </a:r>
            <a:endParaRPr lang="de-DE" sz="4400" b="1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Allgemeinbildung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475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15</Words>
  <Application>Microsoft Office PowerPoint</Application>
  <PresentationFormat>Bildschirmpräsentation (4:3)</PresentationFormat>
  <Paragraphs>11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Dactylos</vt:lpstr>
      <vt:lpstr>Allgemeinbildung</vt:lpstr>
      <vt:lpstr>Allgemeinbildung</vt:lpstr>
      <vt:lpstr>Allgemeinbildung</vt:lpstr>
      <vt:lpstr>Allgemeinbildung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</dc:title>
  <dc:creator>Tobi</dc:creator>
  <cp:lastModifiedBy>CZAKER Christian</cp:lastModifiedBy>
  <cp:revision>22</cp:revision>
  <cp:lastPrinted>2012-11-13T11:24:11Z</cp:lastPrinted>
  <dcterms:created xsi:type="dcterms:W3CDTF">2012-10-08T06:52:41Z</dcterms:created>
  <dcterms:modified xsi:type="dcterms:W3CDTF">2012-11-13T11:40:13Z</dcterms:modified>
</cp:coreProperties>
</file>