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5" r:id="rId3"/>
    <p:sldId id="266" r:id="rId4"/>
  </p:sldIdLst>
  <p:sldSz cx="9144000" cy="6858000" type="screen4x3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39" autoAdjust="0"/>
  </p:normalViewPr>
  <p:slideViewPr>
    <p:cSldViewPr>
      <p:cViewPr varScale="1">
        <p:scale>
          <a:sx n="67" d="100"/>
          <a:sy n="67" d="100"/>
        </p:scale>
        <p:origin x="-102" y="-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eaLnBrk="1" latinLnBrk="0" hangingPunct="1">
              <a:buFont typeface="Arial" pitchFamily="34" charset="0"/>
              <a:buChar char="•"/>
            </a:pP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Unterpunkte einfügen</a:t>
            </a:r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" y="1940582"/>
            <a:ext cx="9144000" cy="968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" y="3323088"/>
            <a:ext cx="9144000" cy="1105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2037413"/>
            <a:ext cx="9144000" cy="1296144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de-DE" dirty="0" smtClean="0"/>
              <a:t>Raumbezeichnung</a:t>
            </a:r>
            <a:endParaRPr kumimoji="0" lang="en-US" dirty="0"/>
          </a:p>
        </p:txBody>
      </p:sp>
      <p:pic>
        <p:nvPicPr>
          <p:cNvPr id="1026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104757"/>
            <a:ext cx="6732240" cy="171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0380B7-4BCD-4823-B6A2-EFB5CC887B87}" type="datetimeFigureOut">
              <a:rPr lang="de-AT" smtClean="0"/>
              <a:t>03.11.2014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CA8799-9C58-4685-A1EB-4E6CC98D0EB6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(warme + kalte) * (Speisen + Getränke)</a:t>
            </a:r>
          </a:p>
          <a:p>
            <a:endParaRPr lang="de-AT" sz="900" dirty="0"/>
          </a:p>
          <a:p>
            <a:r>
              <a:rPr lang="de-AT" dirty="0"/>
              <a:t>3. Welt – Laden (hinter Ihnen am Gang)</a:t>
            </a:r>
          </a:p>
          <a:p>
            <a:endParaRPr lang="de-AT" sz="900" dirty="0"/>
          </a:p>
          <a:p>
            <a:r>
              <a:rPr lang="de-AT" dirty="0"/>
              <a:t>Plakate zu Ausflügen und </a:t>
            </a:r>
          </a:p>
          <a:p>
            <a:r>
              <a:rPr lang="de-AT" dirty="0"/>
              <a:t>Unternehmungen der Abteilung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Buffet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3139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2649736" y="3803924"/>
            <a:ext cx="6192688" cy="2880320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de-AT" dirty="0" smtClean="0"/>
              <a:t>Heißer </a:t>
            </a:r>
            <a:r>
              <a:rPr lang="de-AT" dirty="0"/>
              <a:t>Kaffee gefällig?</a:t>
            </a:r>
          </a:p>
          <a:p>
            <a:pPr>
              <a:spcAft>
                <a:spcPts val="1200"/>
              </a:spcAft>
            </a:pPr>
            <a:r>
              <a:rPr lang="de-AT" dirty="0" smtClean="0"/>
              <a:t>Oder </a:t>
            </a:r>
            <a:r>
              <a:rPr lang="de-AT" dirty="0"/>
              <a:t>doch ein kaltes Cola?</a:t>
            </a:r>
          </a:p>
          <a:p>
            <a:pPr>
              <a:spcAft>
                <a:spcPts val="1200"/>
              </a:spcAft>
            </a:pPr>
            <a:r>
              <a:rPr lang="de-AT" dirty="0"/>
              <a:t>… mit einer feinen </a:t>
            </a:r>
            <a:r>
              <a:rPr lang="de-AT" dirty="0" err="1" smtClean="0"/>
              <a:t>Leberkässemmel</a:t>
            </a:r>
            <a:r>
              <a:rPr lang="de-AT" dirty="0"/>
              <a:t>?</a:t>
            </a:r>
          </a:p>
          <a:p>
            <a:pPr>
              <a:spcAft>
                <a:spcPts val="1200"/>
              </a:spcAft>
            </a:pPr>
            <a:r>
              <a:rPr lang="de-AT" dirty="0"/>
              <a:t>Selbstgemachten Kuchen haben wir auch!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Buffet</a:t>
            </a:r>
            <a:endParaRPr lang="de-AT" dirty="0"/>
          </a:p>
        </p:txBody>
      </p:sp>
      <p:pic>
        <p:nvPicPr>
          <p:cNvPr id="1026" name="Picture 2" descr="https://encrypted-tbn1.gstatic.com/images?q=tbn:ANd9GcS7kjM68Xt17l-mirz7cwbdKFg1QpTrD3On7iwgaeVblemQuUF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74" y="3424808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74" y="5111750"/>
            <a:ext cx="2619375" cy="17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1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de-AT" sz="4400" b="1" dirty="0"/>
              <a:t>Produkte aus fairem Handel</a:t>
            </a:r>
          </a:p>
          <a:p>
            <a:pPr algn="l"/>
            <a:r>
              <a:rPr lang="de-AT" dirty="0"/>
              <a:t>Der Reinerlös kommt den </a:t>
            </a:r>
          </a:p>
          <a:p>
            <a:pPr algn="l"/>
            <a:r>
              <a:rPr lang="de-AT" dirty="0"/>
              <a:t>Projekten der Entwicklungs-</a:t>
            </a:r>
          </a:p>
          <a:p>
            <a:pPr algn="l"/>
            <a:r>
              <a:rPr lang="de-AT" dirty="0" err="1"/>
              <a:t>zusammenarbeit</a:t>
            </a:r>
            <a:r>
              <a:rPr lang="de-AT" dirty="0"/>
              <a:t> der </a:t>
            </a:r>
          </a:p>
          <a:p>
            <a:pPr algn="l"/>
            <a:r>
              <a:rPr lang="de-AT" dirty="0"/>
              <a:t>HTL Mödling zugute!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EZA - Stand</a:t>
            </a:r>
            <a:endParaRPr lang="de-AT" dirty="0"/>
          </a:p>
        </p:txBody>
      </p:sp>
      <p:pic>
        <p:nvPicPr>
          <p:cNvPr id="4" name="Picture 2" descr="C:\Users\Pointner\Pictures\Bild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4653136"/>
            <a:ext cx="3275856" cy="2204864"/>
          </a:xfrm>
          <a:prstGeom prst="rect">
            <a:avLst/>
          </a:prstGeom>
          <a:noFill/>
        </p:spPr>
      </p:pic>
      <p:pic>
        <p:nvPicPr>
          <p:cNvPr id="5" name="Picture 2" descr="C:\Users\Pointner\Pictures\Bild1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073548"/>
            <a:ext cx="1008112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74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73</Words>
  <Application>Microsoft Office PowerPoint</Application>
  <PresentationFormat>Bildschirmpräsentation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Dactylos</vt:lpstr>
      <vt:lpstr>Buffet</vt:lpstr>
      <vt:lpstr>Buffet</vt:lpstr>
      <vt:lpstr>EZA - Stand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nisi</cp:lastModifiedBy>
  <cp:revision>24</cp:revision>
  <cp:lastPrinted>2012-10-16T12:32:09Z</cp:lastPrinted>
  <dcterms:created xsi:type="dcterms:W3CDTF">2012-10-08T06:52:41Z</dcterms:created>
  <dcterms:modified xsi:type="dcterms:W3CDTF">2014-11-03T10:12:19Z</dcterms:modified>
</cp:coreProperties>
</file>