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20.11.2014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5256584" cy="2880320"/>
          </a:xfrm>
        </p:spPr>
        <p:txBody>
          <a:bodyPr>
            <a:normAutofit/>
          </a:bodyPr>
          <a:lstStyle/>
          <a:p>
            <a:r>
              <a:rPr lang="de-AT" dirty="0" smtClean="0"/>
              <a:t>Schülerinnen und Schüler verbinden Glasfaserleitungen mittels </a:t>
            </a:r>
            <a:r>
              <a:rPr lang="de-AT" dirty="0" err="1" smtClean="0"/>
              <a:t>Fusionsspleißgerät</a:t>
            </a:r>
            <a:r>
              <a:rPr lang="de-AT" dirty="0" smtClean="0"/>
              <a:t> </a:t>
            </a:r>
            <a:endParaRPr lang="de-AT" dirty="0"/>
          </a:p>
          <a:p>
            <a:r>
              <a:rPr lang="de-AT" dirty="0" smtClean="0"/>
              <a:t>(Lichtwellenleitertechnik</a:t>
            </a:r>
            <a:r>
              <a:rPr lang="de-AT" dirty="0"/>
              <a:t>)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1048"/>
            <a:ext cx="2709721" cy="19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7092280" cy="2880320"/>
          </a:xfrm>
        </p:spPr>
        <p:txBody>
          <a:bodyPr>
            <a:normAutofit/>
          </a:bodyPr>
          <a:lstStyle/>
          <a:p>
            <a:r>
              <a:rPr lang="de-AT" dirty="0" smtClean="0"/>
              <a:t>Schülerinnen und Schüler bohren verschiedene Platinen und bestücken oberflächenmontierte Bauteile </a:t>
            </a:r>
          </a:p>
          <a:p>
            <a:r>
              <a:rPr lang="de-AT" dirty="0" smtClean="0"/>
              <a:t>(SMD-Technik)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25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Perpetua</vt:lpstr>
      <vt:lpstr>Wingdings 2</vt:lpstr>
      <vt:lpstr>Dactylos</vt:lpstr>
      <vt:lpstr>Elektronikpraxis</vt:lpstr>
      <vt:lpstr>Elektronikpraxis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NIEDRIST Silvia</cp:lastModifiedBy>
  <cp:revision>27</cp:revision>
  <cp:lastPrinted>2012-10-16T12:32:09Z</cp:lastPrinted>
  <dcterms:created xsi:type="dcterms:W3CDTF">2012-10-08T06:52:41Z</dcterms:created>
  <dcterms:modified xsi:type="dcterms:W3CDTF">2014-11-20T13:13:12Z</dcterms:modified>
</cp:coreProperties>
</file>