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1" autoAdjust="0"/>
    <p:restoredTop sz="94639" autoAdjust="0"/>
  </p:normalViewPr>
  <p:slideViewPr>
    <p:cSldViewPr>
      <p:cViewPr>
        <p:scale>
          <a:sx n="99" d="100"/>
          <a:sy n="99" d="100"/>
        </p:scale>
        <p:origin x="9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advClick="0" advTm="500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94B05BD-2DC0-4169-9F14-853ED1F1BCA7}" type="datetimeFigureOut">
              <a:rPr lang="de-AT"/>
              <a:pPr>
                <a:defRPr/>
              </a:pPr>
              <a:t>21.06.15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8491836-1ACC-4FC7-9F6F-3D07350699D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xmlns:p14="http://schemas.microsoft.com/office/powerpoint/2010/main"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528" y="3573016"/>
            <a:ext cx="4248472" cy="648072"/>
          </a:xfrm>
        </p:spPr>
        <p:txBody>
          <a:bodyPr>
            <a:noAutofit/>
          </a:bodyPr>
          <a:lstStyle/>
          <a:p>
            <a:r>
              <a:rPr lang="de-AT" sz="4400" dirty="0" smtClean="0"/>
              <a:t>Fotowettbewerb</a:t>
            </a:r>
            <a:endParaRPr lang="de-AT" sz="4400" dirty="0"/>
          </a:p>
        </p:txBody>
      </p:sp>
      <p:pic>
        <p:nvPicPr>
          <p:cNvPr id="6" name="Bild 5" descr="fotowettbewer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1" r="1"/>
          <a:stretch/>
        </p:blipFill>
        <p:spPr>
          <a:xfrm>
            <a:off x="539552" y="4437112"/>
            <a:ext cx="3466287" cy="2148264"/>
          </a:xfrm>
          <a:prstGeom prst="rect">
            <a:avLst/>
          </a:prstGeom>
        </p:spPr>
      </p:pic>
      <p:pic>
        <p:nvPicPr>
          <p:cNvPr id="7" name="Bild 6" descr="quiz_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73016"/>
            <a:ext cx="2213238" cy="2437487"/>
          </a:xfrm>
          <a:prstGeom prst="rect">
            <a:avLst/>
          </a:prstGeom>
        </p:spPr>
      </p:pic>
      <p:sp>
        <p:nvSpPr>
          <p:cNvPr id="9" name="Untertitel 1"/>
          <p:cNvSpPr txBox="1">
            <a:spLocks/>
          </p:cNvSpPr>
          <p:nvPr/>
        </p:nvSpPr>
        <p:spPr bwMode="auto">
          <a:xfrm>
            <a:off x="3923928" y="4653136"/>
            <a:ext cx="2304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dirty="0" smtClean="0"/>
              <a:t>und </a:t>
            </a:r>
          </a:p>
        </p:txBody>
      </p:sp>
      <p:sp>
        <p:nvSpPr>
          <p:cNvPr id="10" name="Untertitel 1"/>
          <p:cNvSpPr txBox="1">
            <a:spLocks/>
          </p:cNvSpPr>
          <p:nvPr/>
        </p:nvSpPr>
        <p:spPr bwMode="auto">
          <a:xfrm>
            <a:off x="5292080" y="6021288"/>
            <a:ext cx="29523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dirty="0" smtClean="0"/>
              <a:t>Quizrallye</a:t>
            </a:r>
            <a:endParaRPr lang="de-AT" sz="4400" dirty="0" smtClean="0"/>
          </a:p>
        </p:txBody>
      </p:sp>
    </p:spTree>
  </p:cSld>
  <p:clrMapOvr>
    <a:masterClrMapping/>
  </p:clrMapOvr>
  <p:transition xmlns:p14="http://schemas.microsoft.com/office/powerpoint/2010/main" advClick="0" advTm="5000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Culture Day 2015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43</cp:revision>
  <cp:lastPrinted>2012-10-16T12:32:09Z</cp:lastPrinted>
  <dcterms:created xsi:type="dcterms:W3CDTF">2012-10-08T06:52:41Z</dcterms:created>
  <dcterms:modified xsi:type="dcterms:W3CDTF">2015-06-21T11:06:41Z</dcterms:modified>
</cp:coreProperties>
</file>