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34" d="100"/>
          <a:sy n="34" d="100"/>
        </p:scale>
        <p:origin x="39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8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94B05BD-2DC0-4169-9F14-853ED1F1BCA7}" type="datetimeFigureOut">
              <a:rPr lang="de-AT"/>
              <a:pPr>
                <a:defRPr/>
              </a:pPr>
              <a:t>18.06.2015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8491836-1ACC-4FC7-9F6F-3D07350699D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7033">
            <a:off x="5671672" y="4360107"/>
            <a:ext cx="3491880" cy="232792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1510">
            <a:off x="36232" y="4295343"/>
            <a:ext cx="3491880" cy="2327920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501008"/>
            <a:ext cx="7344816" cy="288032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3600" b="1" dirty="0" smtClean="0"/>
              <a:t>Tanz – Workshop</a:t>
            </a:r>
          </a:p>
          <a:p>
            <a:pPr>
              <a:spcBef>
                <a:spcPts val="200"/>
              </a:spcBef>
            </a:pPr>
            <a:r>
              <a:rPr lang="de-AT" sz="3600" b="1" dirty="0" smtClean="0"/>
              <a:t>Serbische </a:t>
            </a:r>
          </a:p>
          <a:p>
            <a:pPr>
              <a:spcBef>
                <a:spcPts val="200"/>
              </a:spcBef>
            </a:pPr>
            <a:r>
              <a:rPr lang="de-AT" sz="3600" b="1" dirty="0" smtClean="0"/>
              <a:t>Folklore</a:t>
            </a:r>
            <a:endParaRPr lang="de-AT" sz="3600" dirty="0" smtClean="0"/>
          </a:p>
          <a:p>
            <a:endParaRPr lang="de-AT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0454">
            <a:off x="4893982" y="4054997"/>
            <a:ext cx="3968752" cy="264583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6579">
            <a:off x="-9466" y="4310749"/>
            <a:ext cx="4647519" cy="2812717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-17024" y="3501008"/>
            <a:ext cx="7344816" cy="2880320"/>
          </a:xfrm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</a:pPr>
            <a:r>
              <a:rPr lang="de-AT" sz="3600" b="1" dirty="0" smtClean="0"/>
              <a:t>Tanz – Workshop: Serbische Folklore</a:t>
            </a:r>
            <a:endParaRPr lang="de-AT" sz="3600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4204745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7830">
            <a:off x="5325329" y="4135249"/>
            <a:ext cx="3923928" cy="26159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" y="4509120"/>
            <a:ext cx="4860032" cy="3240021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61128" y="3493238"/>
            <a:ext cx="7344816" cy="2880320"/>
          </a:xfrm>
          <a:noFill/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</a:pPr>
            <a:r>
              <a:rPr lang="de-AT" sz="3600" b="1" dirty="0" smtClean="0"/>
              <a:t>Tanz – Workshop: Serbische Folklore</a:t>
            </a:r>
            <a:endParaRPr lang="de-AT" sz="3600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21999484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26</Words>
  <Application>Microsoft Office PowerPoint</Application>
  <PresentationFormat>Bildschirmpräsentation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Perpetua</vt:lpstr>
      <vt:lpstr>Wingdings 2</vt:lpstr>
      <vt:lpstr>Dactylos</vt:lpstr>
      <vt:lpstr>Culture Day 2015</vt:lpstr>
      <vt:lpstr>Culture Day 2015</vt:lpstr>
      <vt:lpstr>Culture Day 2015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42</cp:revision>
  <cp:lastPrinted>2012-10-16T12:32:09Z</cp:lastPrinted>
  <dcterms:created xsi:type="dcterms:W3CDTF">2012-10-08T06:52:41Z</dcterms:created>
  <dcterms:modified xsi:type="dcterms:W3CDTF">2015-06-18T11:35:30Z</dcterms:modified>
</cp:coreProperties>
</file>