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82" r:id="rId4"/>
    <p:sldId id="300" r:id="rId5"/>
    <p:sldId id="292" r:id="rId6"/>
    <p:sldId id="293" r:id="rId7"/>
    <p:sldId id="294" r:id="rId8"/>
    <p:sldId id="257" r:id="rId9"/>
    <p:sldId id="298" r:id="rId10"/>
    <p:sldId id="295" r:id="rId11"/>
    <p:sldId id="296" r:id="rId12"/>
    <p:sldId id="28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7"/>
    <a:srgbClr val="EA0059"/>
    <a:srgbClr val="090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1" autoAdjust="0"/>
    <p:restoredTop sz="94631" autoAdjust="0"/>
  </p:normalViewPr>
  <p:slideViewPr>
    <p:cSldViewPr snapToGrid="0">
      <p:cViewPr varScale="1">
        <p:scale>
          <a:sx n="148" d="100"/>
          <a:sy n="148" d="100"/>
        </p:scale>
        <p:origin x="6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Vendas da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81325242017"/>
                  <c:y val="-0.155235397874847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60313373241127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-4.0938532381045951E-2"/>
                  <c:y val="0.28198624769052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2897817345285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07687144522556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2897817345285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pt-B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Receita ao Longo do Tempo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B546F5-B68F-4573-9551-2F602A99DA7B}" type="datetime1">
              <a:rPr lang="pt-BR" smtClean="0"/>
              <a:t>19/07/2020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CCE05-3D42-4001-BDBD-95E1D9C23CBC}" type="datetime1">
              <a:rPr lang="pt-BR" smtClean="0"/>
              <a:pPr/>
              <a:t>19/07/2020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6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16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29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14970C-3301-4DD8-87C8-448E3F8939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8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44652E4-5120-44D6-918A-894636DEFCB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08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6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86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77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</a:t>
            </a:r>
            <a:br>
              <a:rPr lang="pt-BR" noProof="0"/>
            </a:br>
            <a:r>
              <a:rPr lang="pt-BR" noProof="0"/>
              <a:t>TÍTULO MESTRE</a:t>
            </a:r>
            <a:br>
              <a:rPr lang="pt-BR" noProof="0"/>
            </a:br>
            <a:r>
              <a:rPr lang="pt-BR" noProof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19/07/2020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8175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rtlCol="0" anchor="b">
            <a:normAutofit/>
          </a:bodyPr>
          <a:lstStyle>
            <a:lvl1pPr algn="l">
              <a:defRPr sz="500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E64DA309-710D-4876-9141-18658F669522}" type="datetime1">
              <a:rPr lang="pt-BR" noProof="0" smtClean="0"/>
              <a:t>19/07/2020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pPr rtl="0"/>
            <a:fld id="{AF24F759-2890-4717-B1AF-E04CADEEA4E9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7452000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5" name="Espaço Reservado para Texto 45">
            <a:extLst>
              <a:ext uri="{FF2B5EF4-FFF2-40B4-BE49-F238E27FC236}">
                <a16:creationId xmlns:a16="http://schemas.microsoft.com/office/drawing/2014/main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126" name="Espaço Reservado para Texto 47">
            <a:extLst>
              <a:ext uri="{FF2B5EF4-FFF2-40B4-BE49-F238E27FC236}">
                <a16:creationId xmlns:a16="http://schemas.microsoft.com/office/drawing/2014/main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127" name="Espaço Reservado para Texto 45">
            <a:extLst>
              <a:ext uri="{FF2B5EF4-FFF2-40B4-BE49-F238E27FC236}">
                <a16:creationId xmlns:a16="http://schemas.microsoft.com/office/drawing/2014/main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128" name="Espaço Reservado para Texto 47">
            <a:extLst>
              <a:ext uri="{FF2B5EF4-FFF2-40B4-BE49-F238E27FC236}">
                <a16:creationId xmlns:a16="http://schemas.microsoft.com/office/drawing/2014/main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129" name="Espaço Reservado para Texto 45">
            <a:extLst>
              <a:ext uri="{FF2B5EF4-FFF2-40B4-BE49-F238E27FC236}">
                <a16:creationId xmlns:a16="http://schemas.microsoft.com/office/drawing/2014/main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130" name="Espaço Reservado para Texto 47">
            <a:extLst>
              <a:ext uri="{FF2B5EF4-FFF2-40B4-BE49-F238E27FC236}">
                <a16:creationId xmlns:a16="http://schemas.microsoft.com/office/drawing/2014/main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131" name="Espaço Reservado para Texto 45">
            <a:extLst>
              <a:ext uri="{FF2B5EF4-FFF2-40B4-BE49-F238E27FC236}">
                <a16:creationId xmlns:a16="http://schemas.microsoft.com/office/drawing/2014/main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132" name="Espaço Reservado para Texto 47">
            <a:extLst>
              <a:ext uri="{FF2B5EF4-FFF2-40B4-BE49-F238E27FC236}">
                <a16:creationId xmlns:a16="http://schemas.microsoft.com/office/drawing/2014/main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133" name="Espaço Reservado para Texto 45">
            <a:extLst>
              <a:ext uri="{FF2B5EF4-FFF2-40B4-BE49-F238E27FC236}">
                <a16:creationId xmlns:a16="http://schemas.microsoft.com/office/drawing/2014/main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rtlCol="0"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134" name="Espaço Reservado para Texto 47">
            <a:extLst>
              <a:ext uri="{FF2B5EF4-FFF2-40B4-BE49-F238E27FC236}">
                <a16:creationId xmlns:a16="http://schemas.microsoft.com/office/drawing/2014/main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spaço Reservado para Imagem 60">
            <a:extLst>
              <a:ext uri="{FF2B5EF4-FFF2-40B4-BE49-F238E27FC236}">
                <a16:creationId xmlns:a16="http://schemas.microsoft.com/office/drawing/2014/main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152" name="Espaço Reservado para Texto 150">
            <a:extLst>
              <a:ext uri="{FF2B5EF4-FFF2-40B4-BE49-F238E27FC236}">
                <a16:creationId xmlns:a16="http://schemas.microsoft.com/office/drawing/2014/main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5" name="Espaço Reservado para Texto 153">
            <a:extLst>
              <a:ext uri="{FF2B5EF4-FFF2-40B4-BE49-F238E27FC236}">
                <a16:creationId xmlns:a16="http://schemas.microsoft.com/office/drawing/2014/main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/>
              <a:t>Etapa 1</a:t>
            </a:r>
          </a:p>
        </p:txBody>
      </p:sp>
      <p:sp>
        <p:nvSpPr>
          <p:cNvPr id="156" name="Espaço Reservado para Texto 150">
            <a:extLst>
              <a:ext uri="{FF2B5EF4-FFF2-40B4-BE49-F238E27FC236}">
                <a16:creationId xmlns:a16="http://schemas.microsoft.com/office/drawing/2014/main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7" name="Espaço Reservado para Texto 153">
            <a:extLst>
              <a:ext uri="{FF2B5EF4-FFF2-40B4-BE49-F238E27FC236}">
                <a16:creationId xmlns:a16="http://schemas.microsoft.com/office/drawing/2014/main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/>
              <a:t>Etapa 5</a:t>
            </a:r>
          </a:p>
        </p:txBody>
      </p:sp>
      <p:sp>
        <p:nvSpPr>
          <p:cNvPr id="158" name="Espaço Reservado para Texto 150">
            <a:extLst>
              <a:ext uri="{FF2B5EF4-FFF2-40B4-BE49-F238E27FC236}">
                <a16:creationId xmlns:a16="http://schemas.microsoft.com/office/drawing/2014/main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9" name="Espaço Reservado para Texto 153">
            <a:extLst>
              <a:ext uri="{FF2B5EF4-FFF2-40B4-BE49-F238E27FC236}">
                <a16:creationId xmlns:a16="http://schemas.microsoft.com/office/drawing/2014/main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/>
              <a:t>Etapa 2</a:t>
            </a:r>
          </a:p>
        </p:txBody>
      </p:sp>
      <p:sp>
        <p:nvSpPr>
          <p:cNvPr id="160" name="Espaço Reservado para Texto 150">
            <a:extLst>
              <a:ext uri="{FF2B5EF4-FFF2-40B4-BE49-F238E27FC236}">
                <a16:creationId xmlns:a16="http://schemas.microsoft.com/office/drawing/2014/main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1" name="Espaço Reservado para Texto 153">
            <a:extLst>
              <a:ext uri="{FF2B5EF4-FFF2-40B4-BE49-F238E27FC236}">
                <a16:creationId xmlns:a16="http://schemas.microsoft.com/office/drawing/2014/main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/>
              <a:t>Etapa 3</a:t>
            </a:r>
          </a:p>
        </p:txBody>
      </p:sp>
      <p:sp>
        <p:nvSpPr>
          <p:cNvPr id="162" name="Espaço Reservado para Texto 150">
            <a:extLst>
              <a:ext uri="{FF2B5EF4-FFF2-40B4-BE49-F238E27FC236}">
                <a16:creationId xmlns:a16="http://schemas.microsoft.com/office/drawing/2014/main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3" name="Espaço Reservado para Texto 153">
            <a:extLst>
              <a:ext uri="{FF2B5EF4-FFF2-40B4-BE49-F238E27FC236}">
                <a16:creationId xmlns:a16="http://schemas.microsoft.com/office/drawing/2014/main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 rtlCol="0"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 rtl="0"/>
            <a:r>
              <a:rPr lang="pt-BR" noProof="0" dirty="0"/>
              <a:t>Etapa 4</a:t>
            </a:r>
          </a:p>
        </p:txBody>
      </p:sp>
    </p:spTree>
    <p:extLst>
      <p:ext uri="{BB962C8B-B14F-4D97-AF65-F5344CB8AC3E}">
        <p14:creationId xmlns:p14="http://schemas.microsoft.com/office/powerpoint/2010/main" val="10873737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0493" y="4294414"/>
            <a:ext cx="4521778" cy="228142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dirty="0"/>
              <a:t>Insira sua legenda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CC58ADE-1CCA-C548-A0C7-1A71835D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897" y="0"/>
            <a:ext cx="8204200" cy="66929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42316A-AA14-A840-94FB-38EA8FF9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315" y="3079750"/>
            <a:ext cx="3238500" cy="698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8ED46F-2CA2-124E-85A6-551A65B2FA39}"/>
              </a:ext>
            </a:extLst>
          </p:cNvPr>
          <p:cNvSpPr txBox="1"/>
          <p:nvPr/>
        </p:nvSpPr>
        <p:spPr>
          <a:xfrm>
            <a:off x="7624482" y="4007222"/>
            <a:ext cx="4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R" dirty="0">
                <a:solidFill>
                  <a:srgbClr val="62BBA7"/>
                </a:solidFill>
                <a:latin typeface="MADE TOMMY" panose="02000503000000020004" pitchFamily="2" charset="77"/>
              </a:rPr>
              <a:t>&lt;</a:t>
            </a:r>
            <a:r>
              <a:rPr lang="en-BR" dirty="0">
                <a:solidFill>
                  <a:srgbClr val="EA0059"/>
                </a:solidFill>
                <a:latin typeface="MADE TOMMY" panose="02000503000000020004" pitchFamily="2" charset="77"/>
              </a:rPr>
              <a:t> </a:t>
            </a:r>
            <a:r>
              <a:rPr lang="pt-BR" dirty="0">
                <a:solidFill>
                  <a:schemeClr val="bg2"/>
                </a:solidFill>
                <a:latin typeface="MADE TOMMY" panose="02000503000000020004" pitchFamily="2" charset="77"/>
              </a:rPr>
              <a:t>IOS </a:t>
            </a:r>
            <a:r>
              <a:rPr lang="pt-BR" dirty="0" err="1">
                <a:solidFill>
                  <a:schemeClr val="bg2"/>
                </a:solidFill>
                <a:latin typeface="MADE TOMMY" panose="02000503000000020004" pitchFamily="2" charset="77"/>
              </a:rPr>
              <a:t>Bootcamp</a:t>
            </a:r>
            <a:r>
              <a:rPr lang="en-BR" dirty="0">
                <a:solidFill>
                  <a:srgbClr val="62BBA7"/>
                </a:solidFill>
                <a:latin typeface="MADE TOMMY" panose="02000503000000020004" pitchFamily="2" charset="77"/>
              </a:rPr>
              <a:t>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6B12E-5CDB-2543-8348-74B4114C60EC}"/>
              </a:ext>
            </a:extLst>
          </p:cNvPr>
          <p:cNvSpPr txBox="1"/>
          <p:nvPr/>
        </p:nvSpPr>
        <p:spPr>
          <a:xfrm>
            <a:off x="10600765" y="437655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EA0059"/>
                </a:solidFill>
                <a:latin typeface="MADE TOMMY" panose="02000503000000020004" pitchFamily="2" charset="77"/>
              </a:rPr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Como usar este modelo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 36" title="Elementos gráficos de plano de fundo – Círculo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pt-BR" sz="2400" b="1" dirty="0"/>
                <a:t>Como</a:t>
              </a:r>
              <a:r>
                <a:rPr lang="pt-BR" sz="2400" dirty="0"/>
                <a:t> </a:t>
              </a:r>
              <a:r>
                <a:rPr lang="pt-BR" sz="2400" i="1" dirty="0"/>
                <a:t>personalizar</a:t>
              </a:r>
              <a:r>
                <a:rPr lang="pt-BR" sz="2400" dirty="0"/>
                <a:t> este </a:t>
              </a:r>
              <a:r>
                <a:rPr lang="pt-BR" sz="2400" dirty="0">
                  <a:solidFill>
                    <a:schemeClr val="bg1"/>
                  </a:solidFill>
                </a:rPr>
                <a:t>modelo</a:t>
              </a:r>
              <a:r>
                <a:rPr lang="pt-BR" sz="2400" dirty="0"/>
                <a:t>.</a:t>
              </a:r>
            </a:p>
          </p:txBody>
        </p:sp>
        <p:sp>
          <p:nvSpPr>
            <p:cNvPr id="40" name="Oval 39" title="Elementos gráficos de plano de fundo – Círculo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title="Elementos gráficos de plano de fundo – Círculo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Título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pt-BR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4" name="Grupo 3" descr="Como adicionar seu grupo de imagens">
            <a:extLst>
              <a:ext uri="{FF2B5EF4-FFF2-40B4-BE49-F238E27FC236}">
                <a16:creationId xmlns:a16="http://schemas.microsoft.com/office/drawing/2014/main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Retângulo 5" descr="Caixa de Plano de Fundo de Instruções">
              <a:extLst>
                <a:ext uri="{FF2B5EF4-FFF2-40B4-BE49-F238E27FC236}">
                  <a16:creationId xmlns:a16="http://schemas.microsoft.com/office/drawing/2014/main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3" name="Oval 42" title="Elementos gráficos de plano de fundo – Círculos">
              <a:extLst>
                <a:ext uri="{FF2B5EF4-FFF2-40B4-BE49-F238E27FC236}">
                  <a16:creationId xmlns:a16="http://schemas.microsoft.com/office/drawing/2014/main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6" name="Grupo 45" title="Adicione Suas Imagens">
              <a:extLst>
                <a:ext uri="{FF2B5EF4-FFF2-40B4-BE49-F238E27FC236}">
                  <a16:creationId xmlns:a16="http://schemas.microsoft.com/office/drawing/2014/main" id="{D61E15D2-0BAF-4A2C-9698-DD4F6BAB920D}"/>
                </a:ext>
              </a:extLst>
            </p:cNvPr>
            <p:cNvGrpSpPr/>
            <p:nvPr/>
          </p:nvGrpSpPr>
          <p:grpSpPr>
            <a:xfrm>
              <a:off x="3628308" y="530352"/>
              <a:ext cx="4341658" cy="3585644"/>
              <a:chOff x="424893" y="379770"/>
              <a:chExt cx="4341658" cy="3585644"/>
            </a:xfrm>
          </p:grpSpPr>
          <p:sp>
            <p:nvSpPr>
              <p:cNvPr id="15" name="Caixa de texto 14">
                <a:extLst>
                  <a:ext uri="{FF2B5EF4-FFF2-40B4-BE49-F238E27FC236}">
                    <a16:creationId xmlns:a16="http://schemas.microsoft.com/office/drawing/2014/main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2000" b="1" dirty="0"/>
                  <a:t>Adicione suas imagens</a:t>
                </a:r>
              </a:p>
            </p:txBody>
          </p:sp>
          <p:pic>
            <p:nvPicPr>
              <p:cNvPr id="12" name="Imagem 11" title="Imagem de Instruções do Modelo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Elemento gráfico 18" title="Seta de Instruções do Modelo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16" name="Caixa de texto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24893" y="3134417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600" b="1" dirty="0"/>
                  <a:t>Exclua</a:t>
                </a:r>
                <a:r>
                  <a:rPr lang="pt-BR" sz="1600" dirty="0"/>
                  <a:t> a imagem ou o ícone do espaço reservado -</a:t>
                </a:r>
              </a:p>
            </p:txBody>
          </p:sp>
          <p:pic>
            <p:nvPicPr>
              <p:cNvPr id="13" name="Imagem 12" title="Imagem de Instruções do Modelo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5681" t="6150" r="6599" b="6125"/>
              <a:stretch/>
            </p:blipFill>
            <p:spPr>
              <a:xfrm>
                <a:off x="2730660" y="963842"/>
                <a:ext cx="1905000" cy="1923124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Elemento gráfico 18" title="Seta de Instruções do Modelo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17" name="Caixa de texto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600" dirty="0"/>
                  <a:t>depois selecione </a:t>
                </a:r>
                <a:r>
                  <a:rPr lang="pt-BR" sz="1600" b="1" i="1" dirty="0"/>
                  <a:t>ou</a:t>
                </a:r>
                <a:r>
                  <a:rPr lang="pt-BR" sz="1600" dirty="0"/>
                  <a:t> arraste e solte sua foto</a:t>
                </a:r>
              </a:p>
            </p:txBody>
          </p:sp>
        </p:grpSp>
      </p:grpSp>
      <p:grpSp>
        <p:nvGrpSpPr>
          <p:cNvPr id="3" name="Grupo 2" descr="Escolha seu grupo de cores">
            <a:extLst>
              <a:ext uri="{FF2B5EF4-FFF2-40B4-BE49-F238E27FC236}">
                <a16:creationId xmlns:a16="http://schemas.microsoft.com/office/drawing/2014/main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Retângulo 35" descr="Caixa de Plano de Fundo de Instruções">
              <a:extLst>
                <a:ext uri="{FF2B5EF4-FFF2-40B4-BE49-F238E27FC236}">
                  <a16:creationId xmlns:a16="http://schemas.microsoft.com/office/drawing/2014/main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4" name="Oval 43" title="Elementos gráficos de plano de fundo – Círculos">
              <a:extLst>
                <a:ext uri="{FF2B5EF4-FFF2-40B4-BE49-F238E27FC236}">
                  <a16:creationId xmlns:a16="http://schemas.microsoft.com/office/drawing/2014/main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Caixa de texto 22">
              <a:extLst>
                <a:ext uri="{FF2B5EF4-FFF2-40B4-BE49-F238E27FC236}">
                  <a16:creationId xmlns:a16="http://schemas.microsoft.com/office/drawing/2014/main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2000" b="1" dirty="0"/>
                <a:t>Escolha suas cores</a:t>
              </a:r>
            </a:p>
          </p:txBody>
        </p:sp>
        <p:sp>
          <p:nvSpPr>
            <p:cNvPr id="22" name="Caixa de texto 21">
              <a:extLst>
                <a:ext uri="{FF2B5EF4-FFF2-40B4-BE49-F238E27FC236}">
                  <a16:creationId xmlns:a16="http://schemas.microsoft.com/office/drawing/2014/main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88401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1600" dirty="0"/>
                <a:t>Alterar a cor do seu Tema no modo de exibição </a:t>
              </a:r>
              <a:r>
                <a:rPr lang="pt-BR" sz="1600" b="1" dirty="0"/>
                <a:t>Slide Mestre</a:t>
              </a:r>
              <a:br>
                <a:rPr lang="pt-BR" sz="1600" dirty="0"/>
              </a:br>
              <a:br>
                <a:rPr lang="pt-BR" dirty="0"/>
              </a:br>
              <a:r>
                <a:rPr lang="pt-BR" dirty="0"/>
                <a:t>    </a:t>
              </a:r>
              <a:r>
                <a:rPr lang="pt-BR" sz="1200" dirty="0"/>
                <a:t>Exibir </a:t>
              </a:r>
              <a:r>
                <a:rPr lang="pt-BR" sz="1200" dirty="0">
                  <a:sym typeface="Wingdings" panose="05000000000000000000" pitchFamily="2" charset="2"/>
                </a:rPr>
                <a:t></a:t>
              </a:r>
              <a:r>
                <a:rPr lang="pt-BR" sz="1200" dirty="0"/>
                <a:t> Slide Mestre </a:t>
              </a:r>
              <a:r>
                <a:rPr lang="pt-BR" sz="1200" dirty="0">
                  <a:sym typeface="Wingdings" panose="05000000000000000000" pitchFamily="2" charset="2"/>
                </a:rPr>
                <a:t> Cores (</a:t>
              </a:r>
              <a:r>
                <a:rPr lang="pt-BR" sz="1200" i="1" dirty="0">
                  <a:sym typeface="Wingdings" panose="05000000000000000000" pitchFamily="2" charset="2"/>
                </a:rPr>
                <a:t>Seta de Menu Suspenso</a:t>
              </a:r>
              <a:r>
                <a:rPr lang="pt-BR" sz="1200" dirty="0">
                  <a:sym typeface="Wingdings" panose="05000000000000000000" pitchFamily="2" charset="2"/>
                </a:rPr>
                <a:t>)</a:t>
              </a:r>
              <a:endParaRPr lang="pt-BR" dirty="0"/>
            </a:p>
          </p:txBody>
        </p:sp>
        <p:pic>
          <p:nvPicPr>
            <p:cNvPr id="24" name="Imagem 23" title="Imagem de Instruções do Modelo">
              <a:extLst>
                <a:ext uri="{FF2B5EF4-FFF2-40B4-BE49-F238E27FC236}">
                  <a16:creationId xmlns:a16="http://schemas.microsoft.com/office/drawing/2014/main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24934" y="4962323"/>
              <a:ext cx="2738884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Elemento gráfico 18" title="Seta de Instruções do Modelo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  <p:pic>
        <p:nvPicPr>
          <p:cNvPr id="35" name="Elemento gráfico 34" title="Ícone de Clique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8629" y="604963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Caixa de texto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Exclua este slide quando você estiver acostumado a trabalhar com Modelos Mestre</a:t>
            </a:r>
          </a:p>
        </p:txBody>
      </p:sp>
      <p:grpSp>
        <p:nvGrpSpPr>
          <p:cNvPr id="54" name="Grupo 53" title="elemento gráfico de lixeira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 52" title="Elementos gráficos de plano de fundo – Círculo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9" name="Elemento gráfico 47" title="ícone de lixeira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Customize </a:t>
            </a:r>
            <a:r>
              <a:rPr lang="pt-BR" dirty="0" err="1"/>
              <a:t>this</a:t>
            </a:r>
            <a:r>
              <a:rPr lang="pt-BR" dirty="0"/>
              <a:t> Slide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337C273-71DD-CC45-8A37-8A840308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95566" y="300945"/>
            <a:ext cx="1019754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28" y="1215587"/>
            <a:ext cx="5472000" cy="432000"/>
          </a:xfrm>
        </p:spPr>
        <p:txBody>
          <a:bodyPr rtlCol="0" anchor="b" anchorCtr="0"/>
          <a:lstStyle/>
          <a:p>
            <a:pPr algn="r" rtl="0"/>
            <a:r>
              <a:rPr lang="pt-BR" dirty="0">
                <a:solidFill>
                  <a:schemeClr val="bg2"/>
                </a:solidFill>
                <a:latin typeface="MADE TOMMY" panose="02000503000000020004" pitchFamily="2" charset="77"/>
              </a:rPr>
              <a:t>Base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172" y="2402236"/>
            <a:ext cx="11295656" cy="3600000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amet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elit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Sed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mollis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id diam ac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ullamcorper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Aenean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finibus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aliquet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nulla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ac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efficitur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arcu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rutrum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Morbi dictum mi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ullamcorper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sed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ligula. Nunc vel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dignissim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orci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Nunc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eu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justo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convallis,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accumsan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dolor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eu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euismod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nisi.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Pellentesque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vitae diam et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augue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luctus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mattis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Fusce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suscipit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porta nisi id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fringilla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Vivamus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nec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vulputate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massa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Nulla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volutpat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pharetra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massa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auctor. Proin vitae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metus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rhoncus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convallis dui in, convallis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Donec id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sapien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vehicula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erat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ante.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Mauris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ac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mollis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augue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Aenean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turpis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augue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ac,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aliquet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vel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purus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Pellentesque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nec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maximus ipsum, id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tristique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mi. In vel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fringilla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eros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Sed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congue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sodales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eros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volutpat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efficitur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velit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blandit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turpis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urna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pulvinar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sapien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vitae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luctus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sapien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lectus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eget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libero. Vestibulum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congue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nulla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justo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placerat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aliquam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Praesent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aliquam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turpis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Vestibulum ante ipsum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primis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faucibus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orci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luctus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ultrices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posuere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cubilia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curae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; Maecenas vitae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mauris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vel at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felis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Nullam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eleifend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nibh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nulla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laoreet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, sit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amet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lobortis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mauris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placerat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Quisque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ultricies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at ante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eu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lacinia.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Aliquam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euismod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eget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leo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MADE TOMMY" panose="02000503000000020004" pitchFamily="2" charset="77"/>
              </a:rPr>
              <a:t>egestas</a:t>
            </a:r>
            <a:r>
              <a:rPr lang="en-US" dirty="0">
                <a:solidFill>
                  <a:schemeClr val="bg1"/>
                </a:solidFill>
                <a:latin typeface="MADE TOMMY" panose="02000503000000020004" pitchFamily="2" charset="77"/>
              </a:rPr>
              <a:t>.</a:t>
            </a:r>
          </a:p>
          <a:p>
            <a:pPr marL="0" indent="0" rtl="0">
              <a:buNone/>
            </a:pPr>
            <a:endParaRPr lang="pt-BR" sz="2400" dirty="0">
              <a:solidFill>
                <a:schemeClr val="bg2"/>
              </a:solidFill>
              <a:latin typeface="Montserrat" pitchFamily="2" charset="77"/>
            </a:endParaRPr>
          </a:p>
          <a:p>
            <a:pPr marL="0" indent="0" rtl="0">
              <a:buNone/>
            </a:pPr>
            <a:endParaRPr lang="pt-BR" sz="1600" dirty="0">
              <a:solidFill>
                <a:schemeClr val="bg2"/>
              </a:solidFill>
              <a:latin typeface="Montserrat" pitchFamily="2" charset="77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165309-8EC1-B34F-A3C4-D99218D5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28" y="352750"/>
            <a:ext cx="3238500" cy="6985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8F1262-20B2-5C42-92AD-1798BFB597B9}"/>
              </a:ext>
            </a:extLst>
          </p:cNvPr>
          <p:cNvSpPr/>
          <p:nvPr/>
        </p:nvSpPr>
        <p:spPr>
          <a:xfrm>
            <a:off x="186325" y="453587"/>
            <a:ext cx="5909675" cy="1524000"/>
          </a:xfrm>
          <a:prstGeom prst="roundRect">
            <a:avLst/>
          </a:prstGeom>
          <a:solidFill>
            <a:srgbClr val="090E6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B34EBF-63A3-2346-8E88-4B2B3EF92AED}"/>
              </a:ext>
            </a:extLst>
          </p:cNvPr>
          <p:cNvSpPr/>
          <p:nvPr/>
        </p:nvSpPr>
        <p:spPr>
          <a:xfrm>
            <a:off x="527620" y="982259"/>
            <a:ext cx="5227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b="1" dirty="0">
                <a:solidFill>
                  <a:srgbClr val="EA0059"/>
                </a:solidFill>
                <a:latin typeface="Montserrat" pitchFamily="2" charset="77"/>
              </a:rPr>
              <a:t>Titulo Da Seção</a:t>
            </a:r>
          </a:p>
        </p:txBody>
      </p:sp>
    </p:spTree>
    <p:extLst>
      <p:ext uri="{BB962C8B-B14F-4D97-AF65-F5344CB8AC3E}">
        <p14:creationId xmlns:p14="http://schemas.microsoft.com/office/powerpoint/2010/main" val="15129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do slide divisor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18373"/>
            <a:ext cx="8687356" cy="6439627"/>
          </a:xfrm>
        </p:spPr>
      </p:pic>
      <p:sp>
        <p:nvSpPr>
          <p:cNvPr id="24" name="Caixa de texto 23" descr="Parte em ênfase para caixa de text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8" name="Triângulos Isósceles 17" descr="Sombra para caixa de títu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pt-BR" dirty="0"/>
              <a:t>Opção 1 de Divisor de Seção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15" name="Forma Livre 5" descr="Bloco em destaque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6" name="Forma Livre 5" descr="Bloco de ênfase vazi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spaço reservado para imagem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Ênfase vazia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1" name="Caixa de texto 30" descr="Ênfase de sinalizador para título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21" name="Triângulos Isósceles 20" descr="Ênfase de sombra para título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pt-BR" dirty="0"/>
              <a:t>Opção 2 de Divisor de Seção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Opções de Gráfico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Gráfico 3" title="Espaço reservado para gráfico de receita bruta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99846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 title="Espaço reservado para gráfico de receita bruta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95141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 title="Espaço reservado para gráfico de receita bruta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2436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PRODUTO</a:t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r>
              <a:rPr lang="pt-BR"/>
              <a:t>TÍTULO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20XX-20XX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/>
              <a:t>Plano de três anos</a:t>
            </a:r>
          </a:p>
        </p:txBody>
      </p:sp>
      <p:pic>
        <p:nvPicPr>
          <p:cNvPr id="50" name="Espaço Reservado para Imagem 49">
            <a:extLst>
              <a:ext uri="{FF2B5EF4-FFF2-40B4-BE49-F238E27FC236}">
                <a16:creationId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463594" y="5725379"/>
            <a:ext cx="947650" cy="685800"/>
          </a:xfr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/>
              <a:t>T1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/>
              <a:t>T2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/>
              <a:t>T3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/>
              <a:t>T4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/>
              <a:t>T1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/>
              <a:t>T2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/>
              <a:t>T3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/>
              <a:t>T4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TÍTULO DO MARCO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95" name="Espaço Reservado para Texto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/>
              <a:t>T1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/>
              <a:t>T2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/>
              <a:t>T3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/>
              <a:t>T4</a:t>
            </a:r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/>
              <a:t>TÍTULO DO MARCO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pt-BR"/>
              <a:t>Descrição do marco</a:t>
            </a:r>
          </a:p>
        </p:txBody>
      </p:sp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9404B8-F0F6-442A-8059-22B1745A8F9D}" type="datetime1">
              <a:rPr lang="pt-BR" smtClean="0"/>
              <a:t>19/07/2020</a:t>
            </a:fld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/>
              <a:t>0</a:t>
            </a:r>
            <a:fld id="{93C1428B-5ACF-4E79-A091-05E2328DA75D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2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3F869-3A51-4B92-B0C4-B22958C5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9683058" cy="1004057"/>
          </a:xfrm>
        </p:spPr>
        <p:txBody>
          <a:bodyPr rtlCol="0"/>
          <a:lstStyle/>
          <a:p>
            <a:pPr rtl="0"/>
            <a:r>
              <a:rPr lang="pt-BR" dirty="0"/>
              <a:t>Título de linha do tempo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6E226-2491-4875-B474-7A01921DD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Slogan da linha do tempo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0F8B528-6914-40D0-8BBD-ACE47B5260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22AA518-54F5-4142-8554-B8970B49BF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Mês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453F355-355D-4EA9-978E-A35A4E2F7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83005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>
                <a:solidFill>
                  <a:schemeClr val="tx1"/>
                </a:solidFill>
              </a:rPr>
              <a:t>Título da Etapa 1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DDB262F-9F3C-4C5C-BA60-CCD1F8FF06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2"/>
                </a:solidFill>
              </a:rPr>
              <a:t>Lorem</a:t>
            </a:r>
            <a:r>
              <a:rPr lang="pt-BR" dirty="0">
                <a:solidFill>
                  <a:schemeClr val="tx2"/>
                </a:solidFill>
              </a:rPr>
              <a:t> ipsum </a:t>
            </a:r>
            <a:r>
              <a:rPr lang="pt-BR" dirty="0" err="1">
                <a:solidFill>
                  <a:schemeClr val="tx2"/>
                </a:solidFill>
              </a:rPr>
              <a:t>dolor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sit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amet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consectetuer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adipiscing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elit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11056EF-3B3B-439E-B2CD-E66F34155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04F6607-87EE-47C1-8D2F-3C2347E0A7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Mês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1F036F3A-A388-4AE4-9CA9-338BFC3A22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00181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>
                <a:solidFill>
                  <a:schemeClr val="tx1"/>
                </a:solidFill>
              </a:rPr>
              <a:t>Título da Etapa 2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DF77A485-8E15-4824-8127-565F3BFC69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chemeClr val="tx2"/>
                </a:solidFill>
              </a:rPr>
              <a:t>Lorem</a:t>
            </a:r>
            <a:r>
              <a:rPr lang="pt-BR" dirty="0">
                <a:solidFill>
                  <a:schemeClr val="tx2"/>
                </a:solidFill>
              </a:rPr>
              <a:t> ipsum </a:t>
            </a:r>
            <a:r>
              <a:rPr lang="pt-BR" dirty="0" err="1">
                <a:solidFill>
                  <a:schemeClr val="tx2"/>
                </a:solidFill>
              </a:rPr>
              <a:t>dolor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sit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amet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consectetuer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adipiscing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elit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CC869AB-9B72-4C90-BAD4-7B2B7A28A3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D45D5BD-B1A2-4A53-93A9-AF1AAE573C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Mês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24D4ED9-50BC-4B4E-950C-0680483C68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17357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>
                <a:solidFill>
                  <a:schemeClr val="tx1"/>
                </a:solidFill>
              </a:rPr>
              <a:t>Título da Etapa 3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DDA0C858-3571-4BC1-8998-A965A8F906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chemeClr val="tx2"/>
                </a:solidFill>
              </a:rPr>
              <a:t>Lorem</a:t>
            </a:r>
            <a:r>
              <a:rPr lang="pt-BR" dirty="0">
                <a:solidFill>
                  <a:schemeClr val="tx2"/>
                </a:solidFill>
              </a:rPr>
              <a:t> ipsum </a:t>
            </a:r>
            <a:r>
              <a:rPr lang="pt-BR" dirty="0" err="1">
                <a:solidFill>
                  <a:schemeClr val="tx2"/>
                </a:solidFill>
              </a:rPr>
              <a:t>dolor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sit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amet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consectetuer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adipiscing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elit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BA85C11-233D-4211-ADF2-CE189B1C1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472037F-B3D8-4514-86B5-2E53A0B671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Mês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C1F38EEB-F5CB-4D43-BA30-67F805C3BB9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34533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>
                <a:solidFill>
                  <a:schemeClr val="tx1"/>
                </a:solidFill>
              </a:rPr>
              <a:t>Título da Etapa 4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23EBB68D-A226-474A-A745-453739C904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chemeClr val="tx2"/>
                </a:solidFill>
              </a:rPr>
              <a:t>Lorem</a:t>
            </a:r>
            <a:r>
              <a:rPr lang="pt-BR" dirty="0">
                <a:solidFill>
                  <a:schemeClr val="tx2"/>
                </a:solidFill>
              </a:rPr>
              <a:t> ipsum </a:t>
            </a:r>
            <a:r>
              <a:rPr lang="pt-BR" dirty="0" err="1">
                <a:solidFill>
                  <a:schemeClr val="tx2"/>
                </a:solidFill>
              </a:rPr>
              <a:t>dolor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sit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amet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consectetuer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adipiscing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elit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131F0B-853E-4CEA-B0DD-3D93E96B20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C867E67-56DE-4CCB-AA36-E930801E0D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Mês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4D1AE391-EF52-4CA1-952E-6B1AEA5EAC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151709" y="4080628"/>
            <a:ext cx="1944000" cy="684000"/>
          </a:xfrm>
        </p:spPr>
        <p:txBody>
          <a:bodyPr rtlCol="0"/>
          <a:lstStyle/>
          <a:p>
            <a:pPr rtl="0"/>
            <a:r>
              <a:rPr lang="pt-BR" sz="2000" dirty="0">
                <a:solidFill>
                  <a:schemeClr val="tx1"/>
                </a:solidFill>
              </a:rPr>
              <a:t>Título da Etapa 5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4F62B3F-B9CA-4924-B160-3520765D90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chemeClr val="tx2"/>
                </a:solidFill>
              </a:rPr>
              <a:t>Lorem</a:t>
            </a:r>
            <a:r>
              <a:rPr lang="pt-BR" dirty="0">
                <a:solidFill>
                  <a:schemeClr val="tx2"/>
                </a:solidFill>
              </a:rPr>
              <a:t> ipsum </a:t>
            </a:r>
            <a:r>
              <a:rPr lang="pt-BR" dirty="0" err="1">
                <a:solidFill>
                  <a:schemeClr val="tx2"/>
                </a:solidFill>
              </a:rPr>
              <a:t>dolor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sit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amet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consectetuer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adipiscing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elit</a:t>
            </a:r>
            <a:r>
              <a:rPr lang="pt-BR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F6326-8CA0-4BFE-9770-27D678E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EMPRESA / TÍTULO DA APRESENTAÇÃO</a:t>
            </a:r>
          </a:p>
        </p:txBody>
      </p:sp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4ED76C5C-ACCC-4BBB-8E5D-8A77DE9EEC2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650" y="869401"/>
            <a:ext cx="969264" cy="969264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126AB7E-8EA6-475E-815F-06588D75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0</a:t>
            </a:r>
            <a:fld id="{AF24F759-2890-4717-B1AF-E04CADEEA4E9}" type="slidenum">
              <a:rPr lang="pt-BR" smtClean="0"/>
              <a:t>7</a:t>
            </a:fld>
            <a:endParaRPr lang="pt-BR" dirty="0"/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028E8055-5762-4514-88F3-A3637502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28118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93486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Usuários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Compradores de anúncios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R$ 6.750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R$ 33.750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R$ 5.063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R$ 135.000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R$ 270.000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Espaço reservado para imagem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Caixa de texto 37" descr="Ênfase para bloco de título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5" name="Triângulo isósceles 34" descr="Sombra para bloco de título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2" name="Forma Livre 5" descr="Bloco de ênfase sólido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3" name="Forma Livre 5" descr="Bloco de ênfase vazio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Manuela Torres</a:t>
            </a:r>
          </a:p>
        </p:txBody>
      </p:sp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+1 23 987 6554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manuela@www.proseware.com</a:t>
            </a:r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2_TF16411253.potx" id="{F17DFD64-FF90-49B0-8503-7FD4772DC79A}" vid="{BF60D469-03C8-4E76-8C7A-FDDB799F906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201</TotalTime>
  <Words>682</Words>
  <Application>Microsoft Macintosh PowerPoint</Application>
  <PresentationFormat>Widescreen</PresentationFormat>
  <Paragraphs>157</Paragraphs>
  <Slides>10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MADE TOMMY</vt:lpstr>
      <vt:lpstr>Montserrat</vt:lpstr>
      <vt:lpstr>Times New Roman</vt:lpstr>
      <vt:lpstr>Tema do Office</vt:lpstr>
      <vt:lpstr>PowerPoint Presentation</vt:lpstr>
      <vt:lpstr>Base</vt:lpstr>
      <vt:lpstr>Opção 1 de Divisor de Seção</vt:lpstr>
      <vt:lpstr>Opção 2 de Divisor de Seção</vt:lpstr>
      <vt:lpstr>Opções de Gráfico</vt:lpstr>
      <vt:lpstr>PRODUTO ROTEIRO TÍTULO</vt:lpstr>
      <vt:lpstr>Título de linha do tempo</vt:lpstr>
      <vt:lpstr>Tabela</vt:lpstr>
      <vt:lpstr>Obrigado</vt:lpstr>
      <vt:lpstr>How to Customize this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Paulo Antonio Cerávolo Rodrigues</dc:creator>
  <cp:lastModifiedBy>Paulo Antonio Cerávolo Rodrigues</cp:lastModifiedBy>
  <cp:revision>17</cp:revision>
  <dcterms:created xsi:type="dcterms:W3CDTF">2020-06-23T19:06:38Z</dcterms:created>
  <dcterms:modified xsi:type="dcterms:W3CDTF">2020-07-20T00:13:41Z</dcterms:modified>
</cp:coreProperties>
</file>