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F00A3-FC3B-415C-9BF1-BCE782A291C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C1BB2-0504-436D-ADF8-19F34463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9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C1BB2-0504-436D-ADF8-19F3446394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8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C1BB2-0504-436D-ADF8-19F34463945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8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C1BB2-0504-436D-ADF8-19F3446394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8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C1BB2-0504-436D-ADF8-19F3446394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8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C1BB2-0504-436D-ADF8-19F3446394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8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C1BB2-0504-436D-ADF8-19F3446394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8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C1BB2-0504-436D-ADF8-19F3446394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8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C1BB2-0504-436D-ADF8-19F3446394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8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C1BB2-0504-436D-ADF8-19F34463945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8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C1BB2-0504-436D-ADF8-19F34463945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3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7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8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9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1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5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0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4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2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8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10960-DB03-4245-A479-ECBFE261A19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28EDF-CB70-4BD0-9515-922BBA7F6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5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Banking Application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2362200"/>
            <a:ext cx="7696200" cy="4038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Vignesh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: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EBEON03251076632</a:t>
            </a:r>
            <a:endParaRPr lang="en-US" sz="28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2024-14789</a:t>
            </a:r>
          </a:p>
        </p:txBody>
      </p:sp>
    </p:spTree>
    <p:extLst>
      <p:ext uri="{BB962C8B-B14F-4D97-AF65-F5344CB8AC3E}">
        <p14:creationId xmlns:p14="http://schemas.microsoft.com/office/powerpoint/2010/main" val="1857419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752600"/>
            <a:ext cx="76962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 simple project with powerful impact for Java learners.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Demonstrates the power of object-oriented programming in real applications.</a:t>
            </a:r>
          </a:p>
          <a:p>
            <a:pPr algn="l"/>
            <a:endParaRPr lang="en-US" sz="2800" dirty="0"/>
          </a:p>
          <a:p>
            <a:pPr algn="l"/>
            <a:endParaRPr lang="en-US" sz="28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94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752600"/>
            <a:ext cx="7696200" cy="46482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simulates simple banking application</a:t>
            </a:r>
          </a:p>
          <a:p>
            <a:pPr algn="l">
              <a:lnSpc>
                <a:spcPct val="150000"/>
              </a:lnSpc>
            </a:pPr>
            <a:r>
              <a:rPr lang="en-US" sz="2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perations: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Check Balance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Deposit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Withdraw</a:t>
            </a:r>
          </a:p>
          <a:p>
            <a:pPr algn="l">
              <a:lnSpc>
                <a:spcPct val="150000"/>
              </a:lnSpc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Exit</a:t>
            </a:r>
          </a:p>
        </p:txBody>
      </p:sp>
    </p:spTree>
    <p:extLst>
      <p:ext uri="{BB962C8B-B14F-4D97-AF65-F5344CB8AC3E}">
        <p14:creationId xmlns:p14="http://schemas.microsoft.com/office/powerpoint/2010/main" val="199259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752600"/>
            <a:ext cx="7696200" cy="464820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 and implement: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Input handling using Scanner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Conditionals (if/else)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Loops (do-while)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Methods and classes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Object-oriented concepts (inheritance)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43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752600"/>
            <a:ext cx="76962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1: Bank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Handles core operations (deposit, withdraw, check balance)</a:t>
            </a:r>
          </a:p>
          <a:p>
            <a:pPr algn="l">
              <a:lnSpc>
                <a:spcPct val="150000"/>
              </a:lnSpc>
            </a:pPr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2: BankingApp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User interface (console-based)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Calls methods from Bank based on user input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62917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752600"/>
            <a:ext cx="76962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Input validation for deposit and withdraw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Menu-driven interaction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Real-time balance updates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Uses static variable for shared balance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77208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752600"/>
            <a:ext cx="7696200" cy="46482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Bank.java - deposit method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ct val="160000"/>
              </a:lnSpc>
            </a:pP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void deposit(double amount) {</a:t>
            </a:r>
            <a:b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(amount &gt; 0) {</a:t>
            </a:r>
            <a:b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balance += amount;</a:t>
            </a:r>
            <a:b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System.out.println("Deposited: " + amount);</a:t>
            </a:r>
            <a:b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b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l"/>
            <a:r>
              <a:rPr lang="en-US" sz="22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BankingApp.java - menu loop:</a:t>
            </a:r>
          </a:p>
          <a:p>
            <a:pPr algn="l"/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{</a:t>
            </a:r>
            <a:b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System.out.println("1. Check Balance");</a:t>
            </a:r>
            <a:b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b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option = sc.nextInt();</a:t>
            </a:r>
            <a:b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while(option != 4);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4099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Demo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752600"/>
            <a:ext cx="76962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Interaction: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Enter amount to deposit: 1000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Deposited: 1000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Available balance: 1000</a:t>
            </a:r>
          </a:p>
          <a:p>
            <a:pPr algn="l"/>
            <a:endParaRPr lang="en-US" sz="2800" dirty="0"/>
          </a:p>
          <a:p>
            <a:pPr algn="l"/>
            <a:endParaRPr lang="en-US" sz="28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42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Outcomes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752600"/>
            <a:ext cx="76962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understanding of: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Java syntax and control structures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Object-oriented design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Real-world application logic</a:t>
            </a:r>
          </a:p>
          <a:p>
            <a:pPr algn="l"/>
            <a:endParaRPr lang="en-US" sz="2800" dirty="0"/>
          </a:p>
          <a:p>
            <a:pPr algn="l"/>
            <a:endParaRPr lang="en-US" sz="28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03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752600"/>
            <a:ext cx="7696200" cy="46482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Add user authentication.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Support for multiple users.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Persistent data storage using files or databases.</a:t>
            </a:r>
          </a:p>
          <a:p>
            <a:pPr algn="l">
              <a:lnSpc>
                <a:spcPct val="15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GUI using JavaFX or Swing.</a:t>
            </a:r>
          </a:p>
          <a:p>
            <a:pPr algn="l"/>
            <a:endParaRPr lang="en-US" sz="2800" dirty="0"/>
          </a:p>
          <a:p>
            <a:pPr algn="l"/>
            <a:endParaRPr lang="en-US" sz="2800" b="1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238</Words>
  <Application>Microsoft Office PowerPoint</Application>
  <PresentationFormat>On-screen Show (4:3)</PresentationFormat>
  <Paragraphs>62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Simple Banking Application</vt:lpstr>
      <vt:lpstr>Project Overview</vt:lpstr>
      <vt:lpstr>Objectives</vt:lpstr>
      <vt:lpstr>Project Architecture</vt:lpstr>
      <vt:lpstr>Key Features</vt:lpstr>
      <vt:lpstr>Code Snippets</vt:lpstr>
      <vt:lpstr>Output Demo</vt:lpstr>
      <vt:lpstr>Learning Outcomes</vt:lpstr>
      <vt:lpstr>Future Enhancements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Banking Application</dc:title>
  <dc:creator>S Vignesh</dc:creator>
  <cp:lastModifiedBy>S Vignesh</cp:lastModifiedBy>
  <cp:revision>4</cp:revision>
  <dcterms:created xsi:type="dcterms:W3CDTF">2025-04-23T07:16:57Z</dcterms:created>
  <dcterms:modified xsi:type="dcterms:W3CDTF">2025-04-23T08:07:06Z</dcterms:modified>
</cp:coreProperties>
</file>