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00A3-FC3B-415C-9BF1-BCE782A291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1BB2-0504-436D-ADF8-19F34463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5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Banking Application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2362200"/>
            <a:ext cx="7696200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Vignesh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EBEON03251076632</a:t>
            </a: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2024-14789</a:t>
            </a:r>
          </a:p>
        </p:txBody>
      </p:sp>
    </p:spTree>
    <p:extLst>
      <p:ext uri="{BB962C8B-B14F-4D97-AF65-F5344CB8AC3E}">
        <p14:creationId xmlns:p14="http://schemas.microsoft.com/office/powerpoint/2010/main" val="185741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simple project with powerful impact for Java learners.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Demonstrates the power of object-oriented programming in real applications.</a:t>
            </a: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4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simulates simple banking application</a:t>
            </a:r>
          </a:p>
          <a:p>
            <a:pPr algn="l">
              <a:lnSpc>
                <a:spcPct val="15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perations: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Check Balance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Deposit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Withdraw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Exit</a:t>
            </a:r>
          </a:p>
        </p:txBody>
      </p:sp>
    </p:spTree>
    <p:extLst>
      <p:ext uri="{BB962C8B-B14F-4D97-AF65-F5344CB8AC3E}">
        <p14:creationId xmlns:p14="http://schemas.microsoft.com/office/powerpoint/2010/main" val="199259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implement: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Input handling using Scanner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Conditionals (if/else)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Loops (do-while)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Methods and classes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concepts (inheritance)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3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1: Bank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Handles core operations (deposit, withdraw, check balance)</a:t>
            </a:r>
          </a:p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2: BankingApp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User interface (console-based)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Calls methods from Bank based on user input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291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Input validation for deposit and withdraw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Menu-driven interaction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Real-time balance updates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Uses static variable for shared balance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7208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/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Bank.java - deposit method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sz="22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BankingApp.java - menu loop:</a:t>
            </a:r>
          </a:p>
          <a:p>
            <a:pPr algn="l"/>
            <a:endParaRPr lang="en-U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4" y="2285132"/>
            <a:ext cx="6317673" cy="19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648200"/>
            <a:ext cx="6324600" cy="170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99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676400"/>
            <a:ext cx="43910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42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understanding of: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Java syntax and control structures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design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Real-world application logic</a:t>
            </a: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3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Add user authentication.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Support for multiple users.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 data storage using files or databases.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GUI using JavaFX or Swing.</a:t>
            </a: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218</Words>
  <Application>Microsoft Office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Simple Banking Application</vt:lpstr>
      <vt:lpstr>Project Overview</vt:lpstr>
      <vt:lpstr>Objectives</vt:lpstr>
      <vt:lpstr>Project Architecture</vt:lpstr>
      <vt:lpstr>Key Features</vt:lpstr>
      <vt:lpstr>Code Snippets</vt:lpstr>
      <vt:lpstr>Output Demo</vt:lpstr>
      <vt:lpstr>Learning Outcomes</vt:lpstr>
      <vt:lpstr>Future Enhancements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Banking Application</dc:title>
  <dc:creator>S Vignesh</dc:creator>
  <cp:lastModifiedBy>S Vignesh</cp:lastModifiedBy>
  <cp:revision>5</cp:revision>
  <dcterms:created xsi:type="dcterms:W3CDTF">2025-04-23T07:16:57Z</dcterms:created>
  <dcterms:modified xsi:type="dcterms:W3CDTF">2025-04-23T09:23:17Z</dcterms:modified>
</cp:coreProperties>
</file>