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20024-44D7-4997-985B-9CF58C54C7F6}" v="4" dt="2022-01-05T03:37:46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9d3aa41de49eb4bd62c4ddba04f08944827b18a07f1bef5d17a404b730735e55::" providerId="AD" clId="Web-{F9D20024-44D7-4997-985B-9CF58C54C7F6}"/>
    <pc:docChg chg="modSld">
      <pc:chgData name="Guest User" userId="S::urn:spo:anon#9d3aa41de49eb4bd62c4ddba04f08944827b18a07f1bef5d17a404b730735e55::" providerId="AD" clId="Web-{F9D20024-44D7-4997-985B-9CF58C54C7F6}" dt="2022-01-05T03:37:46.966" v="3" actId="1076"/>
      <pc:docMkLst>
        <pc:docMk/>
      </pc:docMkLst>
      <pc:sldChg chg="modSp">
        <pc:chgData name="Guest User" userId="S::urn:spo:anon#9d3aa41de49eb4bd62c4ddba04f08944827b18a07f1bef5d17a404b730735e55::" providerId="AD" clId="Web-{F9D20024-44D7-4997-985B-9CF58C54C7F6}" dt="2022-01-05T03:37:46.966" v="3" actId="1076"/>
        <pc:sldMkLst>
          <pc:docMk/>
          <pc:sldMk cId="8972148" sldId="267"/>
        </pc:sldMkLst>
        <pc:picChg chg="mod">
          <ac:chgData name="Guest User" userId="S::urn:spo:anon#9d3aa41de49eb4bd62c4ddba04f08944827b18a07f1bef5d17a404b730735e55::" providerId="AD" clId="Web-{F9D20024-44D7-4997-985B-9CF58C54C7F6}" dt="2022-01-05T03:37:46.966" v="3" actId="1076"/>
          <ac:picMkLst>
            <pc:docMk/>
            <pc:sldMk cId="8972148" sldId="267"/>
            <ac:picMk id="4" creationId="{41E0AFDF-E024-4BE8-A767-40B9DF9512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71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4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1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7481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683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12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28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53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7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16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91358B-95CB-4F06-BC2F-22BCA9AC1F01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BCC30E-CB06-4428-9807-A1AEB3B9FC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1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EB90AD7-CA21-4D32-AFD0-03818922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0" i="0" dirty="0">
                <a:effectLst/>
                <a:latin typeface="Arial" panose="020B0604020202020204" pitchFamily="34" charset="0"/>
              </a:rPr>
              <a:t>One Slide Show</a:t>
            </a:r>
            <a:endParaRPr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3E71D5-52DE-4789-A383-E3A5D7CF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1.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仔細閱讀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細心考慮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直接輸入</a:t>
            </a:r>
            <a:endParaRPr 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錄製_2022_01_05_04_29_25_426">
            <a:hlinkClick r:id="" action="ppaction://media"/>
            <a:extLst>
              <a:ext uri="{FF2B5EF4-FFF2-40B4-BE49-F238E27FC236}">
                <a16:creationId xmlns:a16="http://schemas.microsoft.com/office/drawing/2014/main" id="{41E0AFDF-E024-4BE8-A767-40B9DF9512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07893" y="1651518"/>
            <a:ext cx="7154874" cy="37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5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0</TotalTime>
  <Words>15</Words>
  <Application>Microsoft Office PowerPoint</Application>
  <PresentationFormat>Widescreen</PresentationFormat>
  <Paragraphs>4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徽章</vt:lpstr>
      <vt:lpstr>One Slide 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Slide Show</dc:title>
  <dc:creator>戴　聿</dc:creator>
  <cp:lastModifiedBy>戴　聿</cp:lastModifiedBy>
  <cp:revision>4</cp:revision>
  <dcterms:created xsi:type="dcterms:W3CDTF">2022-01-04T21:08:56Z</dcterms:created>
  <dcterms:modified xsi:type="dcterms:W3CDTF">2022-01-05T03:37:52Z</dcterms:modified>
</cp:coreProperties>
</file>