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4" r:id="rId3"/>
    <p:sldId id="257" r:id="rId4"/>
    <p:sldId id="258" r:id="rId5"/>
    <p:sldId id="259" r:id="rId6"/>
    <p:sldId id="268" r:id="rId7"/>
    <p:sldId id="269" r:id="rId8"/>
    <p:sldId id="270" r:id="rId9"/>
    <p:sldId id="265" r:id="rId10"/>
    <p:sldId id="266" r:id="rId11"/>
    <p:sldId id="261" r:id="rId12"/>
    <p:sldId id="271" r:id="rId13"/>
    <p:sldId id="272" r:id="rId14"/>
    <p:sldId id="262" r:id="rId15"/>
    <p:sldId id="273" r:id="rId16"/>
    <p:sldId id="263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3E6A85A-8CF2-495B-9C72-EE0A491BD192}">
          <p14:sldIdLst>
            <p14:sldId id="256"/>
            <p14:sldId id="264"/>
            <p14:sldId id="257"/>
            <p14:sldId id="258"/>
            <p14:sldId id="259"/>
            <p14:sldId id="268"/>
            <p14:sldId id="269"/>
            <p14:sldId id="270"/>
            <p14:sldId id="265"/>
            <p14:sldId id="266"/>
            <p14:sldId id="261"/>
            <p14:sldId id="271"/>
            <p14:sldId id="272"/>
            <p14:sldId id="262"/>
            <p14:sldId id="273"/>
            <p14:sldId id="263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16DBEB-26A0-4B6E-BF5C-3D1B26884DB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BB0DC1A-6777-45C5-A64B-24AEDB77F1A4}">
      <dgm:prSet/>
      <dgm:spPr/>
      <dgm:t>
        <a:bodyPr/>
        <a:lstStyle/>
        <a:p>
          <a:r>
            <a:rPr lang="zh-TW" dirty="0">
              <a:latin typeface="+mn-ea"/>
              <a:ea typeface="+mn-ea"/>
            </a:rPr>
            <a:t>戴聿</a:t>
          </a:r>
          <a:r>
            <a:rPr lang="en-US" dirty="0">
              <a:latin typeface="+mn-ea"/>
              <a:ea typeface="+mn-ea"/>
            </a:rPr>
            <a:t>:</a:t>
          </a:r>
          <a:r>
            <a:rPr lang="zh-TW" dirty="0">
              <a:latin typeface="+mn-ea"/>
              <a:ea typeface="+mn-ea"/>
            </a:rPr>
            <a:t>主程式、副程式</a:t>
          </a:r>
          <a:r>
            <a:rPr lang="en-US" dirty="0">
              <a:latin typeface="+mn-ea"/>
              <a:ea typeface="+mn-ea"/>
            </a:rPr>
            <a:t>1~100</a:t>
          </a:r>
          <a:r>
            <a:rPr lang="zh-TW" dirty="0">
              <a:latin typeface="+mn-ea"/>
              <a:ea typeface="+mn-ea"/>
            </a:rPr>
            <a:t> 、模板</a:t>
          </a:r>
          <a:endParaRPr lang="en-US" dirty="0">
            <a:latin typeface="+mn-ea"/>
            <a:ea typeface="+mn-ea"/>
          </a:endParaRPr>
        </a:p>
      </dgm:t>
    </dgm:pt>
    <dgm:pt modelId="{7DFC34D9-42F0-4EA6-8299-7C746E9C10D7}" type="parTrans" cxnId="{E0004F4A-DF0F-43BE-AF2D-EC589BC18B5F}">
      <dgm:prSet/>
      <dgm:spPr/>
      <dgm:t>
        <a:bodyPr/>
        <a:lstStyle/>
        <a:p>
          <a:endParaRPr lang="en-US"/>
        </a:p>
      </dgm:t>
    </dgm:pt>
    <dgm:pt modelId="{0D8B5406-A2CB-4663-AFF5-A4C1AF16C0D8}" type="sibTrans" cxnId="{E0004F4A-DF0F-43BE-AF2D-EC589BC18B5F}">
      <dgm:prSet/>
      <dgm:spPr/>
      <dgm:t>
        <a:bodyPr/>
        <a:lstStyle/>
        <a:p>
          <a:endParaRPr lang="en-US"/>
        </a:p>
      </dgm:t>
    </dgm:pt>
    <dgm:pt modelId="{085C1F77-F4B0-4D16-960B-7C467F1A4AA4}">
      <dgm:prSet/>
      <dgm:spPr/>
      <dgm:t>
        <a:bodyPr/>
        <a:lstStyle/>
        <a:p>
          <a:r>
            <a:rPr 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沈韋仲</a:t>
          </a:r>
          <a:r>
            <a:rPr 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:</a:t>
          </a:r>
          <a:r>
            <a:rPr 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副程式</a:t>
          </a:r>
          <a:r>
            <a:rPr 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101~200</a:t>
          </a:r>
          <a:r>
            <a:rPr 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、支援</a:t>
          </a:r>
          <a:endParaRPr 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3BC9287-3022-47C3-9D5E-598E8F9D2E2A}" type="parTrans" cxnId="{AFDC2245-8068-42F2-9F38-0A04364617A0}">
      <dgm:prSet/>
      <dgm:spPr/>
      <dgm:t>
        <a:bodyPr/>
        <a:lstStyle/>
        <a:p>
          <a:endParaRPr lang="en-US"/>
        </a:p>
      </dgm:t>
    </dgm:pt>
    <dgm:pt modelId="{C46A9486-D85A-4240-B3E2-D40ECB09608F}" type="sibTrans" cxnId="{AFDC2245-8068-42F2-9F38-0A04364617A0}">
      <dgm:prSet/>
      <dgm:spPr/>
      <dgm:t>
        <a:bodyPr/>
        <a:lstStyle/>
        <a:p>
          <a:endParaRPr lang="en-US"/>
        </a:p>
      </dgm:t>
    </dgm:pt>
    <dgm:pt modelId="{BF849CFA-0BED-4C76-9310-136717B4020F}">
      <dgm:prSet/>
      <dgm:spPr/>
      <dgm:t>
        <a:bodyPr/>
        <a:lstStyle/>
        <a:p>
          <a:r>
            <a:rPr 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王昱翔</a:t>
          </a:r>
          <a:r>
            <a:rPr 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:</a:t>
          </a:r>
          <a:r>
            <a:rPr 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副程式</a:t>
          </a:r>
          <a:r>
            <a:rPr 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201~300</a:t>
          </a:r>
          <a:r>
            <a:rPr 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 、修錯</a:t>
          </a:r>
          <a:endParaRPr 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30C27A2-7F67-4FAD-9EED-84F1483601EC}" type="parTrans" cxnId="{79677C43-A092-4730-A022-5ED21365A7F1}">
      <dgm:prSet/>
      <dgm:spPr/>
      <dgm:t>
        <a:bodyPr/>
        <a:lstStyle/>
        <a:p>
          <a:endParaRPr lang="en-US"/>
        </a:p>
      </dgm:t>
    </dgm:pt>
    <dgm:pt modelId="{E6C8F928-9A6F-4F90-A16C-8DBBD1CCF465}" type="sibTrans" cxnId="{79677C43-A092-4730-A022-5ED21365A7F1}">
      <dgm:prSet/>
      <dgm:spPr/>
      <dgm:t>
        <a:bodyPr/>
        <a:lstStyle/>
        <a:p>
          <a:endParaRPr lang="en-US"/>
        </a:p>
      </dgm:t>
    </dgm:pt>
    <dgm:pt modelId="{3D40DFEB-49D8-4D19-8699-5C71B41296EE}">
      <dgm:prSet/>
      <dgm:spPr/>
      <dgm:t>
        <a:bodyPr/>
        <a:lstStyle/>
        <a:p>
          <a:r>
            <a:rPr 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陳佳祺</a:t>
          </a:r>
          <a:r>
            <a:rPr 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:</a:t>
          </a:r>
          <a:r>
            <a:rPr 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副程式</a:t>
          </a:r>
          <a:r>
            <a:rPr 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301~400</a:t>
          </a:r>
          <a:r>
            <a:rPr 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 、</a:t>
          </a:r>
          <a:r>
            <a:rPr 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ppt</a:t>
          </a:r>
        </a:p>
      </dgm:t>
    </dgm:pt>
    <dgm:pt modelId="{B6AC1763-2C88-4DFA-919F-170E53E76E6E}" type="parTrans" cxnId="{81AC78CF-57EB-4F61-BCF7-87EA6F113452}">
      <dgm:prSet/>
      <dgm:spPr/>
      <dgm:t>
        <a:bodyPr/>
        <a:lstStyle/>
        <a:p>
          <a:endParaRPr lang="en-US"/>
        </a:p>
      </dgm:t>
    </dgm:pt>
    <dgm:pt modelId="{D7F924FD-AF19-4DCD-8C86-B287BC102094}" type="sibTrans" cxnId="{81AC78CF-57EB-4F61-BCF7-87EA6F113452}">
      <dgm:prSet/>
      <dgm:spPr/>
      <dgm:t>
        <a:bodyPr/>
        <a:lstStyle/>
        <a:p>
          <a:endParaRPr lang="en-US"/>
        </a:p>
      </dgm:t>
    </dgm:pt>
    <dgm:pt modelId="{946EDBD2-60ED-425B-B4BF-5051C0708F12}" type="pres">
      <dgm:prSet presAssocID="{D716DBEB-26A0-4B6E-BF5C-3D1B26884DB6}" presName="linear" presStyleCnt="0">
        <dgm:presLayoutVars>
          <dgm:animLvl val="lvl"/>
          <dgm:resizeHandles val="exact"/>
        </dgm:presLayoutVars>
      </dgm:prSet>
      <dgm:spPr/>
    </dgm:pt>
    <dgm:pt modelId="{B8CB70F9-8230-42A6-AABB-8FF2CBCBCDEF}" type="pres">
      <dgm:prSet presAssocID="{1BB0DC1A-6777-45C5-A64B-24AEDB77F1A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B4F05F2-B299-4E1B-9700-F7605DA10B50}" type="pres">
      <dgm:prSet presAssocID="{0D8B5406-A2CB-4663-AFF5-A4C1AF16C0D8}" presName="spacer" presStyleCnt="0"/>
      <dgm:spPr/>
    </dgm:pt>
    <dgm:pt modelId="{48678032-2CF7-4535-8457-7BE74CFD351D}" type="pres">
      <dgm:prSet presAssocID="{085C1F77-F4B0-4D16-960B-7C467F1A4AA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888704D-D156-4E9E-A2AA-70D71A1F341D}" type="pres">
      <dgm:prSet presAssocID="{C46A9486-D85A-4240-B3E2-D40ECB09608F}" presName="spacer" presStyleCnt="0"/>
      <dgm:spPr/>
    </dgm:pt>
    <dgm:pt modelId="{95C2B07B-A125-4D09-8A4D-2EEDB7F071F4}" type="pres">
      <dgm:prSet presAssocID="{BF849CFA-0BED-4C76-9310-136717B4020F}" presName="parentText" presStyleLbl="node1" presStyleIdx="2" presStyleCnt="4" custLinFactNeighborX="441" custLinFactNeighborY="-6581">
        <dgm:presLayoutVars>
          <dgm:chMax val="0"/>
          <dgm:bulletEnabled val="1"/>
        </dgm:presLayoutVars>
      </dgm:prSet>
      <dgm:spPr/>
    </dgm:pt>
    <dgm:pt modelId="{035C482E-0185-4D2B-9CAC-434B3CB2EDF5}" type="pres">
      <dgm:prSet presAssocID="{E6C8F928-9A6F-4F90-A16C-8DBBD1CCF465}" presName="spacer" presStyleCnt="0"/>
      <dgm:spPr/>
    </dgm:pt>
    <dgm:pt modelId="{95088DE3-C4B3-4E18-8818-A6BDF321F548}" type="pres">
      <dgm:prSet presAssocID="{3D40DFEB-49D8-4D19-8699-5C71B41296EE}" presName="parentText" presStyleLbl="node1" presStyleIdx="3" presStyleCnt="4" custLinFactNeighborX="-300" custLinFactNeighborY="3509">
        <dgm:presLayoutVars>
          <dgm:chMax val="0"/>
          <dgm:bulletEnabled val="1"/>
        </dgm:presLayoutVars>
      </dgm:prSet>
      <dgm:spPr/>
    </dgm:pt>
  </dgm:ptLst>
  <dgm:cxnLst>
    <dgm:cxn modelId="{7A5EAE2D-E680-4325-B54E-6C5716E71343}" type="presOf" srcId="{085C1F77-F4B0-4D16-960B-7C467F1A4AA4}" destId="{48678032-2CF7-4535-8457-7BE74CFD351D}" srcOrd="0" destOrd="0" presId="urn:microsoft.com/office/officeart/2005/8/layout/vList2"/>
    <dgm:cxn modelId="{79677C43-A092-4730-A022-5ED21365A7F1}" srcId="{D716DBEB-26A0-4B6E-BF5C-3D1B26884DB6}" destId="{BF849CFA-0BED-4C76-9310-136717B4020F}" srcOrd="2" destOrd="0" parTransId="{830C27A2-7F67-4FAD-9EED-84F1483601EC}" sibTransId="{E6C8F928-9A6F-4F90-A16C-8DBBD1CCF465}"/>
    <dgm:cxn modelId="{7007C764-3D97-40A1-AC69-1DCAEB36C6B3}" type="presOf" srcId="{D716DBEB-26A0-4B6E-BF5C-3D1B26884DB6}" destId="{946EDBD2-60ED-425B-B4BF-5051C0708F12}" srcOrd="0" destOrd="0" presId="urn:microsoft.com/office/officeart/2005/8/layout/vList2"/>
    <dgm:cxn modelId="{AFDC2245-8068-42F2-9F38-0A04364617A0}" srcId="{D716DBEB-26A0-4B6E-BF5C-3D1B26884DB6}" destId="{085C1F77-F4B0-4D16-960B-7C467F1A4AA4}" srcOrd="1" destOrd="0" parTransId="{A3BC9287-3022-47C3-9D5E-598E8F9D2E2A}" sibTransId="{C46A9486-D85A-4240-B3E2-D40ECB09608F}"/>
    <dgm:cxn modelId="{E0004F4A-DF0F-43BE-AF2D-EC589BC18B5F}" srcId="{D716DBEB-26A0-4B6E-BF5C-3D1B26884DB6}" destId="{1BB0DC1A-6777-45C5-A64B-24AEDB77F1A4}" srcOrd="0" destOrd="0" parTransId="{7DFC34D9-42F0-4EA6-8299-7C746E9C10D7}" sibTransId="{0D8B5406-A2CB-4663-AFF5-A4C1AF16C0D8}"/>
    <dgm:cxn modelId="{1BF2437B-7EF1-417F-815B-893A1DA00174}" type="presOf" srcId="{3D40DFEB-49D8-4D19-8699-5C71B41296EE}" destId="{95088DE3-C4B3-4E18-8818-A6BDF321F548}" srcOrd="0" destOrd="0" presId="urn:microsoft.com/office/officeart/2005/8/layout/vList2"/>
    <dgm:cxn modelId="{6C8574C1-FEE7-4853-8957-B28ED1361E98}" type="presOf" srcId="{BF849CFA-0BED-4C76-9310-136717B4020F}" destId="{95C2B07B-A125-4D09-8A4D-2EEDB7F071F4}" srcOrd="0" destOrd="0" presId="urn:microsoft.com/office/officeart/2005/8/layout/vList2"/>
    <dgm:cxn modelId="{81AC78CF-57EB-4F61-BCF7-87EA6F113452}" srcId="{D716DBEB-26A0-4B6E-BF5C-3D1B26884DB6}" destId="{3D40DFEB-49D8-4D19-8699-5C71B41296EE}" srcOrd="3" destOrd="0" parTransId="{B6AC1763-2C88-4DFA-919F-170E53E76E6E}" sibTransId="{D7F924FD-AF19-4DCD-8C86-B287BC102094}"/>
    <dgm:cxn modelId="{70F842DB-6B7B-401A-A9BD-4704BA4F4D84}" type="presOf" srcId="{1BB0DC1A-6777-45C5-A64B-24AEDB77F1A4}" destId="{B8CB70F9-8230-42A6-AABB-8FF2CBCBCDEF}" srcOrd="0" destOrd="0" presId="urn:microsoft.com/office/officeart/2005/8/layout/vList2"/>
    <dgm:cxn modelId="{F23CD734-0CD4-4A3F-896E-B91A64DB9B20}" type="presParOf" srcId="{946EDBD2-60ED-425B-B4BF-5051C0708F12}" destId="{B8CB70F9-8230-42A6-AABB-8FF2CBCBCDEF}" srcOrd="0" destOrd="0" presId="urn:microsoft.com/office/officeart/2005/8/layout/vList2"/>
    <dgm:cxn modelId="{209CC473-91F9-4F39-B13C-325E67BBF1CF}" type="presParOf" srcId="{946EDBD2-60ED-425B-B4BF-5051C0708F12}" destId="{0B4F05F2-B299-4E1B-9700-F7605DA10B50}" srcOrd="1" destOrd="0" presId="urn:microsoft.com/office/officeart/2005/8/layout/vList2"/>
    <dgm:cxn modelId="{3BD9D162-661D-480C-AF51-2CED2E9ABD25}" type="presParOf" srcId="{946EDBD2-60ED-425B-B4BF-5051C0708F12}" destId="{48678032-2CF7-4535-8457-7BE74CFD351D}" srcOrd="2" destOrd="0" presId="urn:microsoft.com/office/officeart/2005/8/layout/vList2"/>
    <dgm:cxn modelId="{CC43EFAD-85C5-43F4-B23B-057FBEE04F34}" type="presParOf" srcId="{946EDBD2-60ED-425B-B4BF-5051C0708F12}" destId="{0888704D-D156-4E9E-A2AA-70D71A1F341D}" srcOrd="3" destOrd="0" presId="urn:microsoft.com/office/officeart/2005/8/layout/vList2"/>
    <dgm:cxn modelId="{30E3CEB7-DC15-4EEE-B0EE-8EF3C6AE712B}" type="presParOf" srcId="{946EDBD2-60ED-425B-B4BF-5051C0708F12}" destId="{95C2B07B-A125-4D09-8A4D-2EEDB7F071F4}" srcOrd="4" destOrd="0" presId="urn:microsoft.com/office/officeart/2005/8/layout/vList2"/>
    <dgm:cxn modelId="{2F6D4567-72C0-4DE9-929F-6B960A1F8D46}" type="presParOf" srcId="{946EDBD2-60ED-425B-B4BF-5051C0708F12}" destId="{035C482E-0185-4D2B-9CAC-434B3CB2EDF5}" srcOrd="5" destOrd="0" presId="urn:microsoft.com/office/officeart/2005/8/layout/vList2"/>
    <dgm:cxn modelId="{0D038DA5-CE83-4A5B-9D5C-5F20CBFD0111}" type="presParOf" srcId="{946EDBD2-60ED-425B-B4BF-5051C0708F12}" destId="{95088DE3-C4B3-4E18-8818-A6BDF321F54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9D4E6A-8B25-46C7-A11D-6F803585876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04CDEBA-6B59-4082-A1BA-E1E3D693746F}">
      <dgm:prSet/>
      <dgm:spPr/>
      <dgm:t>
        <a:bodyPr/>
        <a:lstStyle/>
        <a:p>
          <a:r>
            <a:rPr lang="zh-TW"/>
            <a:t>不需複雜圖形，大多用文字表達</a:t>
          </a:r>
          <a:endParaRPr lang="en-US"/>
        </a:p>
      </dgm:t>
    </dgm:pt>
    <dgm:pt modelId="{AACEBC1B-C877-4536-A40D-E4E047795E4D}" type="parTrans" cxnId="{9A084735-40CC-497D-8ACB-8D6242AB4E07}">
      <dgm:prSet/>
      <dgm:spPr/>
      <dgm:t>
        <a:bodyPr/>
        <a:lstStyle/>
        <a:p>
          <a:endParaRPr lang="en-US"/>
        </a:p>
      </dgm:t>
    </dgm:pt>
    <dgm:pt modelId="{B07DF65A-B10A-409C-913C-7D9F9A8A6A54}" type="sibTrans" cxnId="{9A084735-40CC-497D-8ACB-8D6242AB4E07}">
      <dgm:prSet/>
      <dgm:spPr/>
      <dgm:t>
        <a:bodyPr/>
        <a:lstStyle/>
        <a:p>
          <a:endParaRPr lang="en-US"/>
        </a:p>
      </dgm:t>
    </dgm:pt>
    <dgm:pt modelId="{3E704F6E-C26E-4ED9-B375-F16253E161D7}">
      <dgm:prSet/>
      <dgm:spPr/>
      <dgm:t>
        <a:bodyPr/>
        <a:lstStyle/>
        <a:p>
          <a:r>
            <a:rPr lang="zh-TW"/>
            <a:t>回合制戰鬥，訊息清晰整理簡單</a:t>
          </a:r>
          <a:endParaRPr lang="en-US"/>
        </a:p>
      </dgm:t>
    </dgm:pt>
    <dgm:pt modelId="{FC9920B0-B813-4288-8958-5FD2B8095416}" type="parTrans" cxnId="{54ED280A-7ED6-4811-85E7-5DFAD8CCDC5B}">
      <dgm:prSet/>
      <dgm:spPr/>
      <dgm:t>
        <a:bodyPr/>
        <a:lstStyle/>
        <a:p>
          <a:endParaRPr lang="en-US"/>
        </a:p>
      </dgm:t>
    </dgm:pt>
    <dgm:pt modelId="{CF44E185-61BF-4AF1-835E-FD0EDE5F239C}" type="sibTrans" cxnId="{54ED280A-7ED6-4811-85E7-5DFAD8CCDC5B}">
      <dgm:prSet/>
      <dgm:spPr/>
      <dgm:t>
        <a:bodyPr/>
        <a:lstStyle/>
        <a:p>
          <a:endParaRPr lang="en-US"/>
        </a:p>
      </dgm:t>
    </dgm:pt>
    <dgm:pt modelId="{DCCB186D-121E-4752-81DF-0D2E50F5A0B3}">
      <dgm:prSet/>
      <dgm:spPr/>
      <dgm:t>
        <a:bodyPr/>
        <a:lstStyle/>
        <a:p>
          <a:r>
            <a:rPr lang="zh-TW"/>
            <a:t>以投骰進行遊戲，變化性高</a:t>
          </a:r>
          <a:endParaRPr lang="en-US"/>
        </a:p>
      </dgm:t>
    </dgm:pt>
    <dgm:pt modelId="{19443A5D-953D-4DE8-921C-09A4368EE1E3}" type="parTrans" cxnId="{B520C5C6-395D-420B-9DFF-B2EA1FAF25A1}">
      <dgm:prSet/>
      <dgm:spPr/>
      <dgm:t>
        <a:bodyPr/>
        <a:lstStyle/>
        <a:p>
          <a:endParaRPr lang="en-US"/>
        </a:p>
      </dgm:t>
    </dgm:pt>
    <dgm:pt modelId="{ECA4E1AF-ED91-4619-88FE-41558C158FC8}" type="sibTrans" cxnId="{B520C5C6-395D-420B-9DFF-B2EA1FAF25A1}">
      <dgm:prSet/>
      <dgm:spPr/>
      <dgm:t>
        <a:bodyPr/>
        <a:lstStyle/>
        <a:p>
          <a:endParaRPr lang="en-US"/>
        </a:p>
      </dgm:t>
    </dgm:pt>
    <dgm:pt modelId="{44C3F3B2-62E0-43D6-98A8-8C1B1927F9E8}" type="pres">
      <dgm:prSet presAssocID="{A49D4E6A-8B25-46C7-A11D-6F8035858769}" presName="linear" presStyleCnt="0">
        <dgm:presLayoutVars>
          <dgm:animLvl val="lvl"/>
          <dgm:resizeHandles val="exact"/>
        </dgm:presLayoutVars>
      </dgm:prSet>
      <dgm:spPr/>
    </dgm:pt>
    <dgm:pt modelId="{7CC776A3-3DE1-40E1-8C6D-06BFEDFCC1FA}" type="pres">
      <dgm:prSet presAssocID="{A04CDEBA-6B59-4082-A1BA-E1E3D693746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559B555-8BEE-4927-8EDC-E5EDC3089227}" type="pres">
      <dgm:prSet presAssocID="{B07DF65A-B10A-409C-913C-7D9F9A8A6A54}" presName="spacer" presStyleCnt="0"/>
      <dgm:spPr/>
    </dgm:pt>
    <dgm:pt modelId="{E27B3B31-D057-41EB-96B7-768DC9D4E6B2}" type="pres">
      <dgm:prSet presAssocID="{3E704F6E-C26E-4ED9-B375-F16253E161D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46851C1-4A32-46C3-ADE6-893ED0CAD9C6}" type="pres">
      <dgm:prSet presAssocID="{CF44E185-61BF-4AF1-835E-FD0EDE5F239C}" presName="spacer" presStyleCnt="0"/>
      <dgm:spPr/>
    </dgm:pt>
    <dgm:pt modelId="{940D8314-EE0A-48C0-9695-476A25418F3D}" type="pres">
      <dgm:prSet presAssocID="{DCCB186D-121E-4752-81DF-0D2E50F5A0B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4ED280A-7ED6-4811-85E7-5DFAD8CCDC5B}" srcId="{A49D4E6A-8B25-46C7-A11D-6F8035858769}" destId="{3E704F6E-C26E-4ED9-B375-F16253E161D7}" srcOrd="1" destOrd="0" parTransId="{FC9920B0-B813-4288-8958-5FD2B8095416}" sibTransId="{CF44E185-61BF-4AF1-835E-FD0EDE5F239C}"/>
    <dgm:cxn modelId="{C5161C1A-BAD0-4CC4-A1EB-DEB2034426C1}" type="presOf" srcId="{A49D4E6A-8B25-46C7-A11D-6F8035858769}" destId="{44C3F3B2-62E0-43D6-98A8-8C1B1927F9E8}" srcOrd="0" destOrd="0" presId="urn:microsoft.com/office/officeart/2005/8/layout/vList2"/>
    <dgm:cxn modelId="{9A084735-40CC-497D-8ACB-8D6242AB4E07}" srcId="{A49D4E6A-8B25-46C7-A11D-6F8035858769}" destId="{A04CDEBA-6B59-4082-A1BA-E1E3D693746F}" srcOrd="0" destOrd="0" parTransId="{AACEBC1B-C877-4536-A40D-E4E047795E4D}" sibTransId="{B07DF65A-B10A-409C-913C-7D9F9A8A6A54}"/>
    <dgm:cxn modelId="{50CD7B84-B4B3-4F7E-B72F-B15811B0CB0B}" type="presOf" srcId="{DCCB186D-121E-4752-81DF-0D2E50F5A0B3}" destId="{940D8314-EE0A-48C0-9695-476A25418F3D}" srcOrd="0" destOrd="0" presId="urn:microsoft.com/office/officeart/2005/8/layout/vList2"/>
    <dgm:cxn modelId="{B520C5C6-395D-420B-9DFF-B2EA1FAF25A1}" srcId="{A49D4E6A-8B25-46C7-A11D-6F8035858769}" destId="{DCCB186D-121E-4752-81DF-0D2E50F5A0B3}" srcOrd="2" destOrd="0" parTransId="{19443A5D-953D-4DE8-921C-09A4368EE1E3}" sibTransId="{ECA4E1AF-ED91-4619-88FE-41558C158FC8}"/>
    <dgm:cxn modelId="{3F7764EE-4003-47D7-B8F0-6A58B6B10551}" type="presOf" srcId="{A04CDEBA-6B59-4082-A1BA-E1E3D693746F}" destId="{7CC776A3-3DE1-40E1-8C6D-06BFEDFCC1FA}" srcOrd="0" destOrd="0" presId="urn:microsoft.com/office/officeart/2005/8/layout/vList2"/>
    <dgm:cxn modelId="{9848A1F6-FA9A-4A67-9500-CA351A60A035}" type="presOf" srcId="{3E704F6E-C26E-4ED9-B375-F16253E161D7}" destId="{E27B3B31-D057-41EB-96B7-768DC9D4E6B2}" srcOrd="0" destOrd="0" presId="urn:microsoft.com/office/officeart/2005/8/layout/vList2"/>
    <dgm:cxn modelId="{788DE4A8-A03F-4AA2-ABF7-22E380443785}" type="presParOf" srcId="{44C3F3B2-62E0-43D6-98A8-8C1B1927F9E8}" destId="{7CC776A3-3DE1-40E1-8C6D-06BFEDFCC1FA}" srcOrd="0" destOrd="0" presId="urn:microsoft.com/office/officeart/2005/8/layout/vList2"/>
    <dgm:cxn modelId="{2E1BE01F-5BDC-4B0D-A6D7-DC30530D0E56}" type="presParOf" srcId="{44C3F3B2-62E0-43D6-98A8-8C1B1927F9E8}" destId="{D559B555-8BEE-4927-8EDC-E5EDC3089227}" srcOrd="1" destOrd="0" presId="urn:microsoft.com/office/officeart/2005/8/layout/vList2"/>
    <dgm:cxn modelId="{35F50AAE-C68C-4535-82D2-599BB9F9CD3C}" type="presParOf" srcId="{44C3F3B2-62E0-43D6-98A8-8C1B1927F9E8}" destId="{E27B3B31-D057-41EB-96B7-768DC9D4E6B2}" srcOrd="2" destOrd="0" presId="urn:microsoft.com/office/officeart/2005/8/layout/vList2"/>
    <dgm:cxn modelId="{56E5DA74-A81C-4266-9058-3D4B2822D248}" type="presParOf" srcId="{44C3F3B2-62E0-43D6-98A8-8C1B1927F9E8}" destId="{B46851C1-4A32-46C3-ADE6-893ED0CAD9C6}" srcOrd="3" destOrd="0" presId="urn:microsoft.com/office/officeart/2005/8/layout/vList2"/>
    <dgm:cxn modelId="{7D05FE85-6CCF-425F-AF58-9679AF38A851}" type="presParOf" srcId="{44C3F3B2-62E0-43D6-98A8-8C1B1927F9E8}" destId="{940D8314-EE0A-48C0-9695-476A25418F3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94441F-78C7-4899-8439-E1E4694B7249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8B8006B-4D97-4DD2-AEA4-05EFE9E8A967}">
      <dgm:prSet/>
      <dgm:spPr/>
      <dgm:t>
        <a:bodyPr/>
        <a:lstStyle/>
        <a:p>
          <a:r>
            <a:rPr lang="zh-TW" dirty="0"/>
            <a:t>用</a:t>
          </a:r>
          <a:r>
            <a:rPr lang="en-US" dirty="0"/>
            <a:t>TXT</a:t>
          </a:r>
          <a:r>
            <a:rPr lang="zh-TW" dirty="0"/>
            <a:t>檔處存敵人資料</a:t>
          </a:r>
          <a:endParaRPr lang="en-US" dirty="0"/>
        </a:p>
      </dgm:t>
    </dgm:pt>
    <dgm:pt modelId="{F33E9D0A-5F26-480D-9AB0-28D8DEE29D32}" type="parTrans" cxnId="{576AE7BA-FB4B-45E4-B331-4F87D352FFBD}">
      <dgm:prSet/>
      <dgm:spPr/>
      <dgm:t>
        <a:bodyPr/>
        <a:lstStyle/>
        <a:p>
          <a:endParaRPr lang="en-US"/>
        </a:p>
      </dgm:t>
    </dgm:pt>
    <dgm:pt modelId="{BF07F45A-1E7D-489A-97A7-DD3E20F5AB90}" type="sibTrans" cxnId="{576AE7BA-FB4B-45E4-B331-4F87D352FFBD}">
      <dgm:prSet/>
      <dgm:spPr/>
      <dgm:t>
        <a:bodyPr/>
        <a:lstStyle/>
        <a:p>
          <a:endParaRPr lang="en-US"/>
        </a:p>
      </dgm:t>
    </dgm:pt>
    <dgm:pt modelId="{9FF01EB1-53A4-458B-B92F-879C7C2C1068}">
      <dgm:prSet/>
      <dgm:spPr/>
      <dgm:t>
        <a:bodyPr/>
        <a:lstStyle/>
        <a:p>
          <a:r>
            <a:rPr lang="zh-TW"/>
            <a:t>副程式儲存情節</a:t>
          </a:r>
          <a:endParaRPr lang="en-US"/>
        </a:p>
      </dgm:t>
    </dgm:pt>
    <dgm:pt modelId="{B6A8CAE0-97E2-4A43-81BE-394CCC3D9DE0}" type="parTrans" cxnId="{2AD1FBD0-1FF5-4174-BA06-F6D5A024A69D}">
      <dgm:prSet/>
      <dgm:spPr/>
      <dgm:t>
        <a:bodyPr/>
        <a:lstStyle/>
        <a:p>
          <a:endParaRPr lang="en-US"/>
        </a:p>
      </dgm:t>
    </dgm:pt>
    <dgm:pt modelId="{73BC849C-8838-4F4D-BEC6-3930288BB5D7}" type="sibTrans" cxnId="{2AD1FBD0-1FF5-4174-BA06-F6D5A024A69D}">
      <dgm:prSet/>
      <dgm:spPr/>
      <dgm:t>
        <a:bodyPr/>
        <a:lstStyle/>
        <a:p>
          <a:endParaRPr lang="en-US"/>
        </a:p>
      </dgm:t>
    </dgm:pt>
    <dgm:pt modelId="{A6C7DFDE-BE9A-40C5-86CD-D449D80E6AB7}">
      <dgm:prSet/>
      <dgm:spPr/>
      <dgm:t>
        <a:bodyPr/>
        <a:lstStyle/>
        <a:p>
          <a:r>
            <a:rPr lang="zh-TW"/>
            <a:t>矩陣儲存各種資訊</a:t>
          </a:r>
          <a:endParaRPr lang="en-US"/>
        </a:p>
      </dgm:t>
    </dgm:pt>
    <dgm:pt modelId="{E853F4AB-2BB9-4F52-975F-FCF3AD5E302B}" type="parTrans" cxnId="{BC164913-4FA9-4F41-A583-8D9E87AE9798}">
      <dgm:prSet/>
      <dgm:spPr/>
      <dgm:t>
        <a:bodyPr/>
        <a:lstStyle/>
        <a:p>
          <a:endParaRPr lang="en-US"/>
        </a:p>
      </dgm:t>
    </dgm:pt>
    <dgm:pt modelId="{751F8D36-228D-49E1-9B6B-8A06A5EE5C75}" type="sibTrans" cxnId="{BC164913-4FA9-4F41-A583-8D9E87AE9798}">
      <dgm:prSet/>
      <dgm:spPr/>
      <dgm:t>
        <a:bodyPr/>
        <a:lstStyle/>
        <a:p>
          <a:endParaRPr lang="en-US"/>
        </a:p>
      </dgm:t>
    </dgm:pt>
    <dgm:pt modelId="{B18E0F6D-D268-4C01-B850-5A362712A0EF}" type="pres">
      <dgm:prSet presAssocID="{1094441F-78C7-4899-8439-E1E4694B7249}" presName="diagram" presStyleCnt="0">
        <dgm:presLayoutVars>
          <dgm:dir/>
          <dgm:resizeHandles val="exact"/>
        </dgm:presLayoutVars>
      </dgm:prSet>
      <dgm:spPr/>
    </dgm:pt>
    <dgm:pt modelId="{66935B88-7624-4BE3-AE0D-012F9AF5B4D8}" type="pres">
      <dgm:prSet presAssocID="{D8B8006B-4D97-4DD2-AEA4-05EFE9E8A967}" presName="node" presStyleLbl="node1" presStyleIdx="0" presStyleCnt="3">
        <dgm:presLayoutVars>
          <dgm:bulletEnabled val="1"/>
        </dgm:presLayoutVars>
      </dgm:prSet>
      <dgm:spPr/>
    </dgm:pt>
    <dgm:pt modelId="{D5D20BD0-8C51-4C36-82D6-A466657E8877}" type="pres">
      <dgm:prSet presAssocID="{BF07F45A-1E7D-489A-97A7-DD3E20F5AB90}" presName="sibTrans" presStyleCnt="0"/>
      <dgm:spPr/>
    </dgm:pt>
    <dgm:pt modelId="{04473DA1-B6B2-444E-A7A5-32342DEC101D}" type="pres">
      <dgm:prSet presAssocID="{9FF01EB1-53A4-458B-B92F-879C7C2C1068}" presName="node" presStyleLbl="node1" presStyleIdx="1" presStyleCnt="3">
        <dgm:presLayoutVars>
          <dgm:bulletEnabled val="1"/>
        </dgm:presLayoutVars>
      </dgm:prSet>
      <dgm:spPr/>
    </dgm:pt>
    <dgm:pt modelId="{CA40F850-C231-4AE3-B348-3C363D010558}" type="pres">
      <dgm:prSet presAssocID="{73BC849C-8838-4F4D-BEC6-3930288BB5D7}" presName="sibTrans" presStyleCnt="0"/>
      <dgm:spPr/>
    </dgm:pt>
    <dgm:pt modelId="{D7D73274-26E3-4A69-849B-016EC61008AE}" type="pres">
      <dgm:prSet presAssocID="{A6C7DFDE-BE9A-40C5-86CD-D449D80E6AB7}" presName="node" presStyleLbl="node1" presStyleIdx="2" presStyleCnt="3">
        <dgm:presLayoutVars>
          <dgm:bulletEnabled val="1"/>
        </dgm:presLayoutVars>
      </dgm:prSet>
      <dgm:spPr/>
    </dgm:pt>
  </dgm:ptLst>
  <dgm:cxnLst>
    <dgm:cxn modelId="{BC164913-4FA9-4F41-A583-8D9E87AE9798}" srcId="{1094441F-78C7-4899-8439-E1E4694B7249}" destId="{A6C7DFDE-BE9A-40C5-86CD-D449D80E6AB7}" srcOrd="2" destOrd="0" parTransId="{E853F4AB-2BB9-4F52-975F-FCF3AD5E302B}" sibTransId="{751F8D36-228D-49E1-9B6B-8A06A5EE5C75}"/>
    <dgm:cxn modelId="{720DE66C-0A51-4BB4-A06E-280545A8FA8C}" type="presOf" srcId="{1094441F-78C7-4899-8439-E1E4694B7249}" destId="{B18E0F6D-D268-4C01-B850-5A362712A0EF}" srcOrd="0" destOrd="0" presId="urn:microsoft.com/office/officeart/2005/8/layout/default"/>
    <dgm:cxn modelId="{EA4298AB-5164-40A8-BFCC-2696D2D961F8}" type="presOf" srcId="{A6C7DFDE-BE9A-40C5-86CD-D449D80E6AB7}" destId="{D7D73274-26E3-4A69-849B-016EC61008AE}" srcOrd="0" destOrd="0" presId="urn:microsoft.com/office/officeart/2005/8/layout/default"/>
    <dgm:cxn modelId="{576AE7BA-FB4B-45E4-B331-4F87D352FFBD}" srcId="{1094441F-78C7-4899-8439-E1E4694B7249}" destId="{D8B8006B-4D97-4DD2-AEA4-05EFE9E8A967}" srcOrd="0" destOrd="0" parTransId="{F33E9D0A-5F26-480D-9AB0-28D8DEE29D32}" sibTransId="{BF07F45A-1E7D-489A-97A7-DD3E20F5AB90}"/>
    <dgm:cxn modelId="{1B152DC3-D763-4974-86A5-B2486E4CDFBA}" type="presOf" srcId="{D8B8006B-4D97-4DD2-AEA4-05EFE9E8A967}" destId="{66935B88-7624-4BE3-AE0D-012F9AF5B4D8}" srcOrd="0" destOrd="0" presId="urn:microsoft.com/office/officeart/2005/8/layout/default"/>
    <dgm:cxn modelId="{2AD1FBD0-1FF5-4174-BA06-F6D5A024A69D}" srcId="{1094441F-78C7-4899-8439-E1E4694B7249}" destId="{9FF01EB1-53A4-458B-B92F-879C7C2C1068}" srcOrd="1" destOrd="0" parTransId="{B6A8CAE0-97E2-4A43-81BE-394CCC3D9DE0}" sibTransId="{73BC849C-8838-4F4D-BEC6-3930288BB5D7}"/>
    <dgm:cxn modelId="{DF88A1DE-0853-49C3-98AE-01E8E9E949F9}" type="presOf" srcId="{9FF01EB1-53A4-458B-B92F-879C7C2C1068}" destId="{04473DA1-B6B2-444E-A7A5-32342DEC101D}" srcOrd="0" destOrd="0" presId="urn:microsoft.com/office/officeart/2005/8/layout/default"/>
    <dgm:cxn modelId="{2931CCFB-A377-4B1E-8514-561351BA2469}" type="presParOf" srcId="{B18E0F6D-D268-4C01-B850-5A362712A0EF}" destId="{66935B88-7624-4BE3-AE0D-012F9AF5B4D8}" srcOrd="0" destOrd="0" presId="urn:microsoft.com/office/officeart/2005/8/layout/default"/>
    <dgm:cxn modelId="{6BE4B372-984A-43EC-8A21-B87925FC0931}" type="presParOf" srcId="{B18E0F6D-D268-4C01-B850-5A362712A0EF}" destId="{D5D20BD0-8C51-4C36-82D6-A466657E8877}" srcOrd="1" destOrd="0" presId="urn:microsoft.com/office/officeart/2005/8/layout/default"/>
    <dgm:cxn modelId="{BBDB367E-E6B2-4100-AAC4-A05EB81FA786}" type="presParOf" srcId="{B18E0F6D-D268-4C01-B850-5A362712A0EF}" destId="{04473DA1-B6B2-444E-A7A5-32342DEC101D}" srcOrd="2" destOrd="0" presId="urn:microsoft.com/office/officeart/2005/8/layout/default"/>
    <dgm:cxn modelId="{045760E0-1793-427B-B33A-18270214A6B5}" type="presParOf" srcId="{B18E0F6D-D268-4C01-B850-5A362712A0EF}" destId="{CA40F850-C231-4AE3-B348-3C363D010558}" srcOrd="3" destOrd="0" presId="urn:microsoft.com/office/officeart/2005/8/layout/default"/>
    <dgm:cxn modelId="{9B956727-B996-4531-B258-98F3B8138097}" type="presParOf" srcId="{B18E0F6D-D268-4C01-B850-5A362712A0EF}" destId="{D7D73274-26E3-4A69-849B-016EC61008A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3B9907-BEE3-43F2-BB2F-73395F9910A9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3E7F7F2-5973-4243-BDB9-211BB6B12E29}">
      <dgm:prSet/>
      <dgm:spPr/>
      <dgm:t>
        <a:bodyPr/>
        <a:lstStyle/>
        <a:p>
          <a:r>
            <a:rPr lang="zh-TW"/>
            <a:t>可完整進行一次故事</a:t>
          </a:r>
          <a:endParaRPr lang="en-US"/>
        </a:p>
      </dgm:t>
    </dgm:pt>
    <dgm:pt modelId="{7A5EB135-8D6F-44AF-87D6-54963BF9B9AA}" type="parTrans" cxnId="{281038FF-010B-4436-A74A-70548E6EFE59}">
      <dgm:prSet/>
      <dgm:spPr/>
      <dgm:t>
        <a:bodyPr/>
        <a:lstStyle/>
        <a:p>
          <a:endParaRPr lang="en-US"/>
        </a:p>
      </dgm:t>
    </dgm:pt>
    <dgm:pt modelId="{2B7F51DE-9BD5-4A2C-9D55-37F6387EE6B6}" type="sibTrans" cxnId="{281038FF-010B-4436-A74A-70548E6EFE59}">
      <dgm:prSet/>
      <dgm:spPr/>
      <dgm:t>
        <a:bodyPr/>
        <a:lstStyle/>
        <a:p>
          <a:endParaRPr lang="en-US"/>
        </a:p>
      </dgm:t>
    </dgm:pt>
    <dgm:pt modelId="{77270401-8135-4269-B88F-7EF1DE8303AA}">
      <dgm:prSet/>
      <dgm:spPr/>
      <dgm:t>
        <a:bodyPr/>
        <a:lstStyle/>
        <a:p>
          <a:r>
            <a:rPr lang="zh-TW" dirty="0"/>
            <a:t>添加點不同元素</a:t>
          </a:r>
          <a:endParaRPr lang="en-US" dirty="0"/>
        </a:p>
      </dgm:t>
    </dgm:pt>
    <dgm:pt modelId="{E1542FD4-6FC6-4970-9021-14350FC298B6}" type="parTrans" cxnId="{30E27BCD-32DE-4211-BF47-A2BB9B50E291}">
      <dgm:prSet/>
      <dgm:spPr/>
      <dgm:t>
        <a:bodyPr/>
        <a:lstStyle/>
        <a:p>
          <a:endParaRPr lang="en-US"/>
        </a:p>
      </dgm:t>
    </dgm:pt>
    <dgm:pt modelId="{26A48DB8-936F-4E0E-B1E2-D143EFE09230}" type="sibTrans" cxnId="{30E27BCD-32DE-4211-BF47-A2BB9B50E291}">
      <dgm:prSet/>
      <dgm:spPr/>
      <dgm:t>
        <a:bodyPr/>
        <a:lstStyle/>
        <a:p>
          <a:endParaRPr lang="en-US"/>
        </a:p>
      </dgm:t>
    </dgm:pt>
    <dgm:pt modelId="{C9F46EE3-3B55-469E-80EF-1A67CA5EE985}" type="pres">
      <dgm:prSet presAssocID="{933B9907-BEE3-43F2-BB2F-73395F9910A9}" presName="diagram" presStyleCnt="0">
        <dgm:presLayoutVars>
          <dgm:dir/>
          <dgm:resizeHandles val="exact"/>
        </dgm:presLayoutVars>
      </dgm:prSet>
      <dgm:spPr/>
    </dgm:pt>
    <dgm:pt modelId="{6950AB62-5872-4909-B4B0-63D7AC8F4C50}" type="pres">
      <dgm:prSet presAssocID="{23E7F7F2-5973-4243-BDB9-211BB6B12E29}" presName="node" presStyleLbl="node1" presStyleIdx="0" presStyleCnt="2">
        <dgm:presLayoutVars>
          <dgm:bulletEnabled val="1"/>
        </dgm:presLayoutVars>
      </dgm:prSet>
      <dgm:spPr/>
    </dgm:pt>
    <dgm:pt modelId="{2B83A217-6312-4FBD-8413-089A2161FBCE}" type="pres">
      <dgm:prSet presAssocID="{2B7F51DE-9BD5-4A2C-9D55-37F6387EE6B6}" presName="sibTrans" presStyleCnt="0"/>
      <dgm:spPr/>
    </dgm:pt>
    <dgm:pt modelId="{32A0D8D4-238A-4BC0-9255-7BB5B258FCF9}" type="pres">
      <dgm:prSet presAssocID="{77270401-8135-4269-B88F-7EF1DE8303AA}" presName="node" presStyleLbl="node1" presStyleIdx="1" presStyleCnt="2">
        <dgm:presLayoutVars>
          <dgm:bulletEnabled val="1"/>
        </dgm:presLayoutVars>
      </dgm:prSet>
      <dgm:spPr/>
    </dgm:pt>
  </dgm:ptLst>
  <dgm:cxnLst>
    <dgm:cxn modelId="{33572D97-8E3D-4464-97C9-882164C71E20}" type="presOf" srcId="{77270401-8135-4269-B88F-7EF1DE8303AA}" destId="{32A0D8D4-238A-4BC0-9255-7BB5B258FCF9}" srcOrd="0" destOrd="0" presId="urn:microsoft.com/office/officeart/2005/8/layout/default"/>
    <dgm:cxn modelId="{46D7C49E-57B4-435F-93C3-ED3B32884423}" type="presOf" srcId="{933B9907-BEE3-43F2-BB2F-73395F9910A9}" destId="{C9F46EE3-3B55-469E-80EF-1A67CA5EE985}" srcOrd="0" destOrd="0" presId="urn:microsoft.com/office/officeart/2005/8/layout/default"/>
    <dgm:cxn modelId="{30E27BCD-32DE-4211-BF47-A2BB9B50E291}" srcId="{933B9907-BEE3-43F2-BB2F-73395F9910A9}" destId="{77270401-8135-4269-B88F-7EF1DE8303AA}" srcOrd="1" destOrd="0" parTransId="{E1542FD4-6FC6-4970-9021-14350FC298B6}" sibTransId="{26A48DB8-936F-4E0E-B1E2-D143EFE09230}"/>
    <dgm:cxn modelId="{53B0A8E5-94FC-4F0C-8128-DA5C069818EB}" type="presOf" srcId="{23E7F7F2-5973-4243-BDB9-211BB6B12E29}" destId="{6950AB62-5872-4909-B4B0-63D7AC8F4C50}" srcOrd="0" destOrd="0" presId="urn:microsoft.com/office/officeart/2005/8/layout/default"/>
    <dgm:cxn modelId="{281038FF-010B-4436-A74A-70548E6EFE59}" srcId="{933B9907-BEE3-43F2-BB2F-73395F9910A9}" destId="{23E7F7F2-5973-4243-BDB9-211BB6B12E29}" srcOrd="0" destOrd="0" parTransId="{7A5EB135-8D6F-44AF-87D6-54963BF9B9AA}" sibTransId="{2B7F51DE-9BD5-4A2C-9D55-37F6387EE6B6}"/>
    <dgm:cxn modelId="{C9134535-FF91-4F64-AC4C-344BDF56CEBA}" type="presParOf" srcId="{C9F46EE3-3B55-469E-80EF-1A67CA5EE985}" destId="{6950AB62-5872-4909-B4B0-63D7AC8F4C50}" srcOrd="0" destOrd="0" presId="urn:microsoft.com/office/officeart/2005/8/layout/default"/>
    <dgm:cxn modelId="{94055E7D-F651-4C3F-8BB5-4F23731D9856}" type="presParOf" srcId="{C9F46EE3-3B55-469E-80EF-1A67CA5EE985}" destId="{2B83A217-6312-4FBD-8413-089A2161FBCE}" srcOrd="1" destOrd="0" presId="urn:microsoft.com/office/officeart/2005/8/layout/default"/>
    <dgm:cxn modelId="{EF1CEA80-6118-4524-9EE3-1EA4D7F1B379}" type="presParOf" srcId="{C9F46EE3-3B55-469E-80EF-1A67CA5EE985}" destId="{32A0D8D4-238A-4BC0-9255-7BB5B258FCF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CB70F9-8230-42A6-AABB-8FF2CBCBCDEF}">
      <dsp:nvSpPr>
        <dsp:cNvPr id="0" name=""/>
        <dsp:cNvSpPr/>
      </dsp:nvSpPr>
      <dsp:spPr>
        <a:xfrm>
          <a:off x="0" y="35799"/>
          <a:ext cx="10058399" cy="8681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kern="1200" dirty="0">
              <a:latin typeface="+mn-ea"/>
              <a:ea typeface="+mn-ea"/>
            </a:rPr>
            <a:t>戴聿</a:t>
          </a:r>
          <a:r>
            <a:rPr lang="en-US" sz="2800" kern="1200" dirty="0">
              <a:latin typeface="+mn-ea"/>
              <a:ea typeface="+mn-ea"/>
            </a:rPr>
            <a:t>:</a:t>
          </a:r>
          <a:r>
            <a:rPr lang="zh-TW" sz="2800" kern="1200" dirty="0">
              <a:latin typeface="+mn-ea"/>
              <a:ea typeface="+mn-ea"/>
            </a:rPr>
            <a:t>主程式、副程式</a:t>
          </a:r>
          <a:r>
            <a:rPr lang="en-US" sz="2800" kern="1200" dirty="0">
              <a:latin typeface="+mn-ea"/>
              <a:ea typeface="+mn-ea"/>
            </a:rPr>
            <a:t>1~100</a:t>
          </a:r>
          <a:r>
            <a:rPr lang="zh-TW" sz="2800" kern="1200" dirty="0">
              <a:latin typeface="+mn-ea"/>
              <a:ea typeface="+mn-ea"/>
            </a:rPr>
            <a:t> 、模板</a:t>
          </a:r>
          <a:endParaRPr lang="en-US" sz="2800" kern="1200" dirty="0">
            <a:latin typeface="+mn-ea"/>
            <a:ea typeface="+mn-ea"/>
          </a:endParaRPr>
        </a:p>
      </dsp:txBody>
      <dsp:txXfrm>
        <a:off x="42379" y="78178"/>
        <a:ext cx="9973641" cy="783382"/>
      </dsp:txXfrm>
    </dsp:sp>
    <dsp:sp modelId="{48678032-2CF7-4535-8457-7BE74CFD351D}">
      <dsp:nvSpPr>
        <dsp:cNvPr id="0" name=""/>
        <dsp:cNvSpPr/>
      </dsp:nvSpPr>
      <dsp:spPr>
        <a:xfrm>
          <a:off x="0" y="984580"/>
          <a:ext cx="10058399" cy="868140"/>
        </a:xfrm>
        <a:prstGeom prst="roundRect">
          <a:avLst/>
        </a:prstGeom>
        <a:solidFill>
          <a:schemeClr val="accent5">
            <a:hueOff val="6371560"/>
            <a:satOff val="-13612"/>
            <a:lumOff val="-568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沈韋仲</a:t>
          </a:r>
          <a:r>
            <a:rPr lang="en-US" sz="2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:</a:t>
          </a:r>
          <a:r>
            <a:rPr lang="zh-TW" sz="2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副程式</a:t>
          </a:r>
          <a:r>
            <a:rPr lang="en-US" sz="2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101~200</a:t>
          </a:r>
          <a:r>
            <a:rPr lang="zh-TW" sz="2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、支援</a:t>
          </a:r>
          <a:endParaRPr lang="en-US" sz="2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2379" y="1026959"/>
        <a:ext cx="9973641" cy="783382"/>
      </dsp:txXfrm>
    </dsp:sp>
    <dsp:sp modelId="{95C2B07B-A125-4D09-8A4D-2EEDB7F071F4}">
      <dsp:nvSpPr>
        <dsp:cNvPr id="0" name=""/>
        <dsp:cNvSpPr/>
      </dsp:nvSpPr>
      <dsp:spPr>
        <a:xfrm>
          <a:off x="0" y="1928053"/>
          <a:ext cx="10058399" cy="868140"/>
        </a:xfrm>
        <a:prstGeom prst="roundRect">
          <a:avLst/>
        </a:prstGeom>
        <a:solidFill>
          <a:schemeClr val="accent5">
            <a:hueOff val="12743121"/>
            <a:satOff val="-27225"/>
            <a:lumOff val="-1137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王昱翔</a:t>
          </a:r>
          <a:r>
            <a:rPr lang="en-US" sz="2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:</a:t>
          </a:r>
          <a:r>
            <a:rPr lang="zh-TW" sz="2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副程式</a:t>
          </a:r>
          <a:r>
            <a:rPr lang="en-US" sz="2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201~300</a:t>
          </a:r>
          <a:r>
            <a:rPr lang="zh-TW" sz="2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 、修錯</a:t>
          </a:r>
          <a:endParaRPr lang="en-US" sz="2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2379" y="1970432"/>
        <a:ext cx="9973641" cy="783382"/>
      </dsp:txXfrm>
    </dsp:sp>
    <dsp:sp modelId="{95088DE3-C4B3-4E18-8818-A6BDF321F548}">
      <dsp:nvSpPr>
        <dsp:cNvPr id="0" name=""/>
        <dsp:cNvSpPr/>
      </dsp:nvSpPr>
      <dsp:spPr>
        <a:xfrm>
          <a:off x="0" y="2884969"/>
          <a:ext cx="10058399" cy="868140"/>
        </a:xfrm>
        <a:prstGeom prst="roundRect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陳佳祺</a:t>
          </a:r>
          <a:r>
            <a:rPr lang="en-US" sz="2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:</a:t>
          </a:r>
          <a:r>
            <a:rPr lang="zh-TW" sz="2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副程式</a:t>
          </a:r>
          <a:r>
            <a:rPr lang="en-US" sz="2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301~400</a:t>
          </a:r>
          <a:r>
            <a:rPr lang="zh-TW" sz="2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 、</a:t>
          </a:r>
          <a:r>
            <a:rPr lang="en-US" sz="2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ppt</a:t>
          </a:r>
        </a:p>
      </dsp:txBody>
      <dsp:txXfrm>
        <a:off x="42379" y="2927348"/>
        <a:ext cx="9973641" cy="7833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776A3-3DE1-40E1-8C6D-06BFEDFCC1FA}">
      <dsp:nvSpPr>
        <dsp:cNvPr id="0" name=""/>
        <dsp:cNvSpPr/>
      </dsp:nvSpPr>
      <dsp:spPr>
        <a:xfrm>
          <a:off x="0" y="16314"/>
          <a:ext cx="10058399" cy="11781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800" kern="1200"/>
            <a:t>不需複雜圖形，大多用文字表達</a:t>
          </a:r>
          <a:endParaRPr lang="en-US" sz="3800" kern="1200"/>
        </a:p>
      </dsp:txBody>
      <dsp:txXfrm>
        <a:off x="57514" y="73828"/>
        <a:ext cx="9943371" cy="1063162"/>
      </dsp:txXfrm>
    </dsp:sp>
    <dsp:sp modelId="{E27B3B31-D057-41EB-96B7-768DC9D4E6B2}">
      <dsp:nvSpPr>
        <dsp:cNvPr id="0" name=""/>
        <dsp:cNvSpPr/>
      </dsp:nvSpPr>
      <dsp:spPr>
        <a:xfrm>
          <a:off x="0" y="1303944"/>
          <a:ext cx="10058399" cy="1178190"/>
        </a:xfrm>
        <a:prstGeom prst="roundRect">
          <a:avLst/>
        </a:prstGeom>
        <a:solidFill>
          <a:schemeClr val="accent5">
            <a:hueOff val="9557340"/>
            <a:satOff val="-20419"/>
            <a:lumOff val="-852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800" kern="1200"/>
            <a:t>回合制戰鬥，訊息清晰整理簡單</a:t>
          </a:r>
          <a:endParaRPr lang="en-US" sz="3800" kern="1200"/>
        </a:p>
      </dsp:txBody>
      <dsp:txXfrm>
        <a:off x="57514" y="1361458"/>
        <a:ext cx="9943371" cy="1063162"/>
      </dsp:txXfrm>
    </dsp:sp>
    <dsp:sp modelId="{940D8314-EE0A-48C0-9695-476A25418F3D}">
      <dsp:nvSpPr>
        <dsp:cNvPr id="0" name=""/>
        <dsp:cNvSpPr/>
      </dsp:nvSpPr>
      <dsp:spPr>
        <a:xfrm>
          <a:off x="0" y="2591575"/>
          <a:ext cx="10058399" cy="1178190"/>
        </a:xfrm>
        <a:prstGeom prst="roundRect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800" kern="1200"/>
            <a:t>以投骰進行遊戲，變化性高</a:t>
          </a:r>
          <a:endParaRPr lang="en-US" sz="3800" kern="1200"/>
        </a:p>
      </dsp:txBody>
      <dsp:txXfrm>
        <a:off x="57514" y="2649089"/>
        <a:ext cx="9943371" cy="10631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35B88-7624-4BE3-AE0D-012F9AF5B4D8}">
      <dsp:nvSpPr>
        <dsp:cNvPr id="0" name=""/>
        <dsp:cNvSpPr/>
      </dsp:nvSpPr>
      <dsp:spPr>
        <a:xfrm>
          <a:off x="0" y="950065"/>
          <a:ext cx="3143249" cy="18859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900" kern="1200" dirty="0"/>
            <a:t>用</a:t>
          </a:r>
          <a:r>
            <a:rPr lang="en-US" sz="3900" kern="1200" dirty="0"/>
            <a:t>TXT</a:t>
          </a:r>
          <a:r>
            <a:rPr lang="zh-TW" sz="3900" kern="1200" dirty="0"/>
            <a:t>檔處存敵人資料</a:t>
          </a:r>
          <a:endParaRPr lang="en-US" sz="3900" kern="1200" dirty="0"/>
        </a:p>
      </dsp:txBody>
      <dsp:txXfrm>
        <a:off x="0" y="950065"/>
        <a:ext cx="3143249" cy="1885950"/>
      </dsp:txXfrm>
    </dsp:sp>
    <dsp:sp modelId="{04473DA1-B6B2-444E-A7A5-32342DEC101D}">
      <dsp:nvSpPr>
        <dsp:cNvPr id="0" name=""/>
        <dsp:cNvSpPr/>
      </dsp:nvSpPr>
      <dsp:spPr>
        <a:xfrm>
          <a:off x="3457575" y="950065"/>
          <a:ext cx="3143249" cy="1885950"/>
        </a:xfrm>
        <a:prstGeom prst="rect">
          <a:avLst/>
        </a:prstGeom>
        <a:solidFill>
          <a:schemeClr val="accent5">
            <a:hueOff val="9557340"/>
            <a:satOff val="-20419"/>
            <a:lumOff val="-852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900" kern="1200"/>
            <a:t>副程式儲存情節</a:t>
          </a:r>
          <a:endParaRPr lang="en-US" sz="3900" kern="1200"/>
        </a:p>
      </dsp:txBody>
      <dsp:txXfrm>
        <a:off x="3457575" y="950065"/>
        <a:ext cx="3143249" cy="1885950"/>
      </dsp:txXfrm>
    </dsp:sp>
    <dsp:sp modelId="{D7D73274-26E3-4A69-849B-016EC61008AE}">
      <dsp:nvSpPr>
        <dsp:cNvPr id="0" name=""/>
        <dsp:cNvSpPr/>
      </dsp:nvSpPr>
      <dsp:spPr>
        <a:xfrm>
          <a:off x="6915149" y="950065"/>
          <a:ext cx="3143249" cy="1885950"/>
        </a:xfrm>
        <a:prstGeom prst="rect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900" kern="1200"/>
            <a:t>矩陣儲存各種資訊</a:t>
          </a:r>
          <a:endParaRPr lang="en-US" sz="3900" kern="1200"/>
        </a:p>
      </dsp:txBody>
      <dsp:txXfrm>
        <a:off x="6915149" y="950065"/>
        <a:ext cx="3143249" cy="18859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0AB62-5872-4909-B4B0-63D7AC8F4C50}">
      <dsp:nvSpPr>
        <dsp:cNvPr id="0" name=""/>
        <dsp:cNvSpPr/>
      </dsp:nvSpPr>
      <dsp:spPr>
        <a:xfrm>
          <a:off x="1227" y="456476"/>
          <a:ext cx="4788544" cy="28731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6000" kern="1200"/>
            <a:t>可完整進行一次故事</a:t>
          </a:r>
          <a:endParaRPr lang="en-US" sz="6000" kern="1200"/>
        </a:p>
      </dsp:txBody>
      <dsp:txXfrm>
        <a:off x="1227" y="456476"/>
        <a:ext cx="4788544" cy="2873126"/>
      </dsp:txXfrm>
    </dsp:sp>
    <dsp:sp modelId="{32A0D8D4-238A-4BC0-9255-7BB5B258FCF9}">
      <dsp:nvSpPr>
        <dsp:cNvPr id="0" name=""/>
        <dsp:cNvSpPr/>
      </dsp:nvSpPr>
      <dsp:spPr>
        <a:xfrm>
          <a:off x="5268627" y="456476"/>
          <a:ext cx="4788544" cy="2873126"/>
        </a:xfrm>
        <a:prstGeom prst="rect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6000" kern="1200" dirty="0"/>
            <a:t>添加點不同元素</a:t>
          </a:r>
          <a:endParaRPr lang="en-US" sz="6000" kern="1200" dirty="0"/>
        </a:p>
      </dsp:txBody>
      <dsp:txXfrm>
        <a:off x="5268627" y="456476"/>
        <a:ext cx="4788544" cy="2873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DDA52AA-1DEC-459A-9C02-EC51BA48B3C5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4FCF924-03BF-4511-A101-7E637683013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146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52AA-1DEC-459A-9C02-EC51BA48B3C5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F924-03BF-4511-A101-7E63768301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59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52AA-1DEC-459A-9C02-EC51BA48B3C5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F924-03BF-4511-A101-7E63768301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4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52AA-1DEC-459A-9C02-EC51BA48B3C5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F924-03BF-4511-A101-7E63768301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33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DDA52AA-1DEC-459A-9C02-EC51BA48B3C5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4FCF924-03BF-4511-A101-7E637683013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55943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52AA-1DEC-459A-9C02-EC51BA48B3C5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F924-03BF-4511-A101-7E63768301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5127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52AA-1DEC-459A-9C02-EC51BA48B3C5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F924-03BF-4511-A101-7E63768301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3153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52AA-1DEC-459A-9C02-EC51BA48B3C5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F924-03BF-4511-A101-7E63768301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079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52AA-1DEC-459A-9C02-EC51BA48B3C5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F924-03BF-4511-A101-7E63768301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35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DDA52AA-1DEC-459A-9C02-EC51BA48B3C5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4FCF924-03BF-4511-A101-7E637683013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7084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DDA52AA-1DEC-459A-9C02-EC51BA48B3C5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4FCF924-03BF-4511-A101-7E63768301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72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DDA52AA-1DEC-459A-9C02-EC51BA48B3C5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4FCF924-03BF-4511-A101-7E637683013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354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CC1CB-73A4-44B6-8336-3B0241A16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1824" y="1367673"/>
            <a:ext cx="4375151" cy="2665509"/>
          </a:xfrm>
        </p:spPr>
        <p:txBody>
          <a:bodyPr>
            <a:normAutofit/>
          </a:bodyPr>
          <a:lstStyle/>
          <a:p>
            <a:r>
              <a:rPr lang="zh-TW" altLang="en-US" sz="7200" dirty="0">
                <a:solidFill>
                  <a:schemeClr val="bg1"/>
                </a:solidFill>
              </a:rPr>
              <a:t>戰鬥幻想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3A27E0-0AF4-4244-9777-1C6F2007E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4052" y="3429000"/>
            <a:ext cx="5230618" cy="1869718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組長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戴聿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組員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陳佳祺 王昱翔 沈韋仲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dirty="0">
              <a:solidFill>
                <a:schemeClr val="bg1"/>
              </a:solidFill>
            </a:endParaRP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0D19315D-8721-4892-928B-305EEC34C4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0" r="2" b="14365"/>
          <a:stretch/>
        </p:blipFill>
        <p:spPr>
          <a:xfrm>
            <a:off x="1" y="2"/>
            <a:ext cx="6249303" cy="6857998"/>
          </a:xfrm>
          <a:custGeom>
            <a:avLst/>
            <a:gdLst/>
            <a:ahLst/>
            <a:cxnLst/>
            <a:rect l="l" t="t" r="r" b="b"/>
            <a:pathLst>
              <a:path w="6249303" h="6857998">
                <a:moveTo>
                  <a:pt x="5497146" y="6118149"/>
                </a:moveTo>
                <a:cubicBezTo>
                  <a:pt x="5503695" y="6124102"/>
                  <a:pt x="5511317" y="6129341"/>
                  <a:pt x="5518366" y="6133723"/>
                </a:cubicBezTo>
                <a:cubicBezTo>
                  <a:pt x="5525509" y="6138152"/>
                  <a:pt x="5530855" y="6143474"/>
                  <a:pt x="5534525" y="6149380"/>
                </a:cubicBezTo>
                <a:lnTo>
                  <a:pt x="5540000" y="6166562"/>
                </a:lnTo>
                <a:lnTo>
                  <a:pt x="5534525" y="6149379"/>
                </a:lnTo>
                <a:cubicBezTo>
                  <a:pt x="5530855" y="6143474"/>
                  <a:pt x="5525509" y="6138152"/>
                  <a:pt x="5518366" y="6133722"/>
                </a:cubicBezTo>
                <a:cubicBezTo>
                  <a:pt x="5511317" y="6129341"/>
                  <a:pt x="5503695" y="6124102"/>
                  <a:pt x="5497146" y="6118149"/>
                </a:cubicBezTo>
                <a:close/>
                <a:moveTo>
                  <a:pt x="5405304" y="4941372"/>
                </a:moveTo>
                <a:lnTo>
                  <a:pt x="5408634" y="4950869"/>
                </a:lnTo>
                <a:lnTo>
                  <a:pt x="5418318" y="4991382"/>
                </a:lnTo>
                <a:lnTo>
                  <a:pt x="5408634" y="4950868"/>
                </a:lnTo>
                <a:close/>
                <a:moveTo>
                  <a:pt x="5409242" y="4749807"/>
                </a:moveTo>
                <a:cubicBezTo>
                  <a:pt x="5397106" y="4762826"/>
                  <a:pt x="5396249" y="4781365"/>
                  <a:pt x="5394535" y="4799797"/>
                </a:cubicBezTo>
                <a:cubicBezTo>
                  <a:pt x="5396249" y="4781365"/>
                  <a:pt x="5397106" y="4762827"/>
                  <a:pt x="5409242" y="4749807"/>
                </a:cubicBezTo>
                <a:close/>
                <a:moveTo>
                  <a:pt x="5427041" y="4543185"/>
                </a:moveTo>
                <a:cubicBezTo>
                  <a:pt x="5428019" y="4548281"/>
                  <a:pt x="5430065" y="4553662"/>
                  <a:pt x="5432447" y="4557092"/>
                </a:cubicBezTo>
                <a:cubicBezTo>
                  <a:pt x="5444067" y="4573618"/>
                  <a:pt x="5452855" y="4588275"/>
                  <a:pt x="5458810" y="4602021"/>
                </a:cubicBezTo>
                <a:cubicBezTo>
                  <a:pt x="5452855" y="4588275"/>
                  <a:pt x="5444067" y="4573618"/>
                  <a:pt x="5432447" y="4557091"/>
                </a:cubicBezTo>
                <a:close/>
                <a:moveTo>
                  <a:pt x="5893259" y="2819253"/>
                </a:moveTo>
                <a:lnTo>
                  <a:pt x="5904902" y="2827484"/>
                </a:lnTo>
                <a:lnTo>
                  <a:pt x="5904904" y="2827486"/>
                </a:lnTo>
                <a:lnTo>
                  <a:pt x="5933407" y="2861156"/>
                </a:lnTo>
                <a:lnTo>
                  <a:pt x="5923753" y="2842392"/>
                </a:lnTo>
                <a:lnTo>
                  <a:pt x="5904904" y="2827486"/>
                </a:lnTo>
                <a:lnTo>
                  <a:pt x="5904902" y="2827483"/>
                </a:lnTo>
                <a:close/>
                <a:moveTo>
                  <a:pt x="5823604" y="1974015"/>
                </a:moveTo>
                <a:lnTo>
                  <a:pt x="5817090" y="1999763"/>
                </a:lnTo>
                <a:cubicBezTo>
                  <a:pt x="5813281" y="2008056"/>
                  <a:pt x="5807601" y="2016020"/>
                  <a:pt x="5799362" y="2023547"/>
                </a:cubicBezTo>
                <a:cubicBezTo>
                  <a:pt x="5815841" y="2008497"/>
                  <a:pt x="5822079" y="1991685"/>
                  <a:pt x="5823604" y="1974015"/>
                </a:cubicBezTo>
                <a:close/>
                <a:moveTo>
                  <a:pt x="5806410" y="1768838"/>
                </a:moveTo>
                <a:cubicBezTo>
                  <a:pt x="5802029" y="1774411"/>
                  <a:pt x="5799266" y="1779948"/>
                  <a:pt x="5797809" y="1785412"/>
                </a:cubicBezTo>
                <a:lnTo>
                  <a:pt x="5797028" y="1801558"/>
                </a:lnTo>
                <a:cubicBezTo>
                  <a:pt x="5795361" y="1790986"/>
                  <a:pt x="5797647" y="1779981"/>
                  <a:pt x="5806410" y="1768838"/>
                </a:cubicBezTo>
                <a:close/>
                <a:moveTo>
                  <a:pt x="5915999" y="520953"/>
                </a:moveTo>
                <a:lnTo>
                  <a:pt x="5909271" y="549926"/>
                </a:lnTo>
                <a:lnTo>
                  <a:pt x="5903017" y="566616"/>
                </a:lnTo>
                <a:lnTo>
                  <a:pt x="5897067" y="581804"/>
                </a:lnTo>
                <a:lnTo>
                  <a:pt x="5896649" y="583595"/>
                </a:lnTo>
                <a:lnTo>
                  <a:pt x="5894474" y="589388"/>
                </a:lnTo>
                <a:cubicBezTo>
                  <a:pt x="5892074" y="597005"/>
                  <a:pt x="5890316" y="604728"/>
                  <a:pt x="5889851" y="612658"/>
                </a:cubicBezTo>
                <a:lnTo>
                  <a:pt x="5896649" y="583595"/>
                </a:lnTo>
                <a:lnTo>
                  <a:pt x="5902965" y="566754"/>
                </a:lnTo>
                <a:lnTo>
                  <a:pt x="5903017" y="566616"/>
                </a:lnTo>
                <a:lnTo>
                  <a:pt x="5908855" y="551717"/>
                </a:lnTo>
                <a:lnTo>
                  <a:pt x="5909271" y="549926"/>
                </a:lnTo>
                <a:lnTo>
                  <a:pt x="5911436" y="544146"/>
                </a:lnTo>
                <a:cubicBezTo>
                  <a:pt x="5913823" y="536547"/>
                  <a:pt x="5915561" y="528850"/>
                  <a:pt x="5915999" y="520953"/>
                </a:cubicBezTo>
                <a:close/>
                <a:moveTo>
                  <a:pt x="5864896" y="268794"/>
                </a:moveTo>
                <a:cubicBezTo>
                  <a:pt x="5862371" y="279176"/>
                  <a:pt x="5860668" y="289296"/>
                  <a:pt x="5860021" y="299164"/>
                </a:cubicBezTo>
                <a:cubicBezTo>
                  <a:pt x="5859371" y="309031"/>
                  <a:pt x="5859776" y="318646"/>
                  <a:pt x="5861466" y="328017"/>
                </a:cubicBezTo>
                <a:close/>
                <a:moveTo>
                  <a:pt x="0" y="0"/>
                </a:moveTo>
                <a:lnTo>
                  <a:pt x="6182312" y="0"/>
                </a:lnTo>
                <a:lnTo>
                  <a:pt x="6178097" y="24480"/>
                </a:lnTo>
                <a:cubicBezTo>
                  <a:pt x="6175612" y="32636"/>
                  <a:pt x="6171850" y="40471"/>
                  <a:pt x="6166086" y="47806"/>
                </a:cubicBezTo>
                <a:cubicBezTo>
                  <a:pt x="6151226" y="66857"/>
                  <a:pt x="6154655" y="85336"/>
                  <a:pt x="6156942" y="105718"/>
                </a:cubicBezTo>
                <a:cubicBezTo>
                  <a:pt x="6158656" y="121150"/>
                  <a:pt x="6158085" y="136963"/>
                  <a:pt x="6158277" y="152584"/>
                </a:cubicBezTo>
                <a:cubicBezTo>
                  <a:pt x="6158846" y="180017"/>
                  <a:pt x="6159037" y="207450"/>
                  <a:pt x="6159990" y="234883"/>
                </a:cubicBezTo>
                <a:cubicBezTo>
                  <a:pt x="6160370" y="243648"/>
                  <a:pt x="6165135" y="252600"/>
                  <a:pt x="6164373" y="261173"/>
                </a:cubicBezTo>
                <a:cubicBezTo>
                  <a:pt x="6160752" y="300800"/>
                  <a:pt x="6155037" y="340425"/>
                  <a:pt x="6151798" y="380050"/>
                </a:cubicBezTo>
                <a:cubicBezTo>
                  <a:pt x="6149894" y="402529"/>
                  <a:pt x="6153511" y="425581"/>
                  <a:pt x="6150846" y="447870"/>
                </a:cubicBezTo>
                <a:cubicBezTo>
                  <a:pt x="6147798" y="473587"/>
                  <a:pt x="6139988" y="498733"/>
                  <a:pt x="6135223" y="524262"/>
                </a:cubicBezTo>
                <a:cubicBezTo>
                  <a:pt x="6133891" y="531310"/>
                  <a:pt x="6135606" y="539121"/>
                  <a:pt x="6135985" y="546552"/>
                </a:cubicBezTo>
                <a:cubicBezTo>
                  <a:pt x="6136367" y="554933"/>
                  <a:pt x="6137129" y="563125"/>
                  <a:pt x="6137320" y="571508"/>
                </a:cubicBezTo>
                <a:cubicBezTo>
                  <a:pt x="6137702" y="597037"/>
                  <a:pt x="6137129" y="622564"/>
                  <a:pt x="6138464" y="648092"/>
                </a:cubicBezTo>
                <a:cubicBezTo>
                  <a:pt x="6139225" y="663713"/>
                  <a:pt x="6147035" y="680096"/>
                  <a:pt x="6144177" y="694576"/>
                </a:cubicBezTo>
                <a:cubicBezTo>
                  <a:pt x="6138654" y="724104"/>
                  <a:pt x="6151036" y="753633"/>
                  <a:pt x="6140750" y="783158"/>
                </a:cubicBezTo>
                <a:cubicBezTo>
                  <a:pt x="6137702" y="792306"/>
                  <a:pt x="6145322" y="804877"/>
                  <a:pt x="6145702" y="815929"/>
                </a:cubicBezTo>
                <a:cubicBezTo>
                  <a:pt x="6146654" y="843552"/>
                  <a:pt x="6146464" y="871173"/>
                  <a:pt x="6146274" y="898797"/>
                </a:cubicBezTo>
                <a:cubicBezTo>
                  <a:pt x="6146084" y="923562"/>
                  <a:pt x="6148750" y="949281"/>
                  <a:pt x="6143416" y="973095"/>
                </a:cubicBezTo>
                <a:cubicBezTo>
                  <a:pt x="6137702" y="998052"/>
                  <a:pt x="6138464" y="1020529"/>
                  <a:pt x="6144940" y="1044725"/>
                </a:cubicBezTo>
                <a:cubicBezTo>
                  <a:pt x="6149322" y="1061298"/>
                  <a:pt x="6149894" y="1078826"/>
                  <a:pt x="6151226" y="1095972"/>
                </a:cubicBezTo>
                <a:cubicBezTo>
                  <a:pt x="6152750" y="1114449"/>
                  <a:pt x="6148750" y="1134834"/>
                  <a:pt x="6155037" y="1151600"/>
                </a:cubicBezTo>
                <a:cubicBezTo>
                  <a:pt x="6173706" y="1201512"/>
                  <a:pt x="6177706" y="1252757"/>
                  <a:pt x="6177706" y="1304955"/>
                </a:cubicBezTo>
                <a:cubicBezTo>
                  <a:pt x="6177706" y="1314483"/>
                  <a:pt x="6175041" y="1324198"/>
                  <a:pt x="6172183" y="1333341"/>
                </a:cubicBezTo>
                <a:cubicBezTo>
                  <a:pt x="6155037" y="1386684"/>
                  <a:pt x="6156560" y="1440216"/>
                  <a:pt x="6167039" y="1494509"/>
                </a:cubicBezTo>
                <a:cubicBezTo>
                  <a:pt x="6169325" y="1505751"/>
                  <a:pt x="6169706" y="1518324"/>
                  <a:pt x="6167421" y="1529563"/>
                </a:cubicBezTo>
                <a:cubicBezTo>
                  <a:pt x="6160752" y="1561189"/>
                  <a:pt x="6149702" y="1591859"/>
                  <a:pt x="6144940" y="1623675"/>
                </a:cubicBezTo>
                <a:cubicBezTo>
                  <a:pt x="6137129" y="1676253"/>
                  <a:pt x="6163417" y="1721785"/>
                  <a:pt x="6180565" y="1768838"/>
                </a:cubicBezTo>
                <a:cubicBezTo>
                  <a:pt x="6196758" y="1813610"/>
                  <a:pt x="6233335" y="1851709"/>
                  <a:pt x="6225142" y="1904673"/>
                </a:cubicBezTo>
                <a:cubicBezTo>
                  <a:pt x="6224381" y="1910004"/>
                  <a:pt x="6229524" y="1915912"/>
                  <a:pt x="6230858" y="1921817"/>
                </a:cubicBezTo>
                <a:cubicBezTo>
                  <a:pt x="6234479" y="1938009"/>
                  <a:pt x="6238857" y="1954202"/>
                  <a:pt x="6240574" y="1970586"/>
                </a:cubicBezTo>
                <a:cubicBezTo>
                  <a:pt x="6242861" y="1990589"/>
                  <a:pt x="6242100" y="2010974"/>
                  <a:pt x="6244004" y="2030977"/>
                </a:cubicBezTo>
                <a:cubicBezTo>
                  <a:pt x="6245147" y="2043835"/>
                  <a:pt x="6247242" y="2056600"/>
                  <a:pt x="6249052" y="2069340"/>
                </a:cubicBezTo>
                <a:lnTo>
                  <a:pt x="6249303" y="2072225"/>
                </a:lnTo>
                <a:lnTo>
                  <a:pt x="6249303" y="2131532"/>
                </a:lnTo>
                <a:lnTo>
                  <a:pt x="6248432" y="2138304"/>
                </a:lnTo>
                <a:cubicBezTo>
                  <a:pt x="6246241" y="2148519"/>
                  <a:pt x="6243623" y="2158712"/>
                  <a:pt x="6241908" y="2168903"/>
                </a:cubicBezTo>
                <a:cubicBezTo>
                  <a:pt x="6237145" y="2197670"/>
                  <a:pt x="6238479" y="2229296"/>
                  <a:pt x="6226286" y="2254633"/>
                </a:cubicBezTo>
                <a:cubicBezTo>
                  <a:pt x="6213332" y="2281683"/>
                  <a:pt x="6207426" y="2307402"/>
                  <a:pt x="6211426" y="2335405"/>
                </a:cubicBezTo>
                <a:cubicBezTo>
                  <a:pt x="6212760" y="2344741"/>
                  <a:pt x="6220762" y="2356744"/>
                  <a:pt x="6228952" y="2360933"/>
                </a:cubicBezTo>
                <a:cubicBezTo>
                  <a:pt x="6247241" y="2370270"/>
                  <a:pt x="6250481" y="2383032"/>
                  <a:pt x="6244193" y="2400369"/>
                </a:cubicBezTo>
                <a:cubicBezTo>
                  <a:pt x="6238857" y="2415420"/>
                  <a:pt x="6236192" y="2433897"/>
                  <a:pt x="6225904" y="2444184"/>
                </a:cubicBezTo>
                <a:cubicBezTo>
                  <a:pt x="6196758" y="2473333"/>
                  <a:pt x="6195806" y="2510483"/>
                  <a:pt x="6187996" y="2546678"/>
                </a:cubicBezTo>
                <a:cubicBezTo>
                  <a:pt x="6183231" y="2568774"/>
                  <a:pt x="6183041" y="2589352"/>
                  <a:pt x="6186279" y="2611450"/>
                </a:cubicBezTo>
                <a:cubicBezTo>
                  <a:pt x="6193518" y="2659455"/>
                  <a:pt x="6183231" y="2706131"/>
                  <a:pt x="6170087" y="2752235"/>
                </a:cubicBezTo>
                <a:cubicBezTo>
                  <a:pt x="6161325" y="2782716"/>
                  <a:pt x="6155990" y="2813958"/>
                  <a:pt x="6147035" y="2844248"/>
                </a:cubicBezTo>
                <a:cubicBezTo>
                  <a:pt x="6140177" y="2866918"/>
                  <a:pt x="6131985" y="2889587"/>
                  <a:pt x="6120937" y="2910353"/>
                </a:cubicBezTo>
                <a:cubicBezTo>
                  <a:pt x="6104743" y="2940455"/>
                  <a:pt x="6080358" y="2966742"/>
                  <a:pt x="6086835" y="3005035"/>
                </a:cubicBezTo>
                <a:cubicBezTo>
                  <a:pt x="6092550" y="3038756"/>
                  <a:pt x="6080550" y="3069235"/>
                  <a:pt x="6069119" y="3100099"/>
                </a:cubicBezTo>
                <a:cubicBezTo>
                  <a:pt x="6060737" y="3122770"/>
                  <a:pt x="6052162" y="3145436"/>
                  <a:pt x="6046828" y="3168870"/>
                </a:cubicBezTo>
                <a:cubicBezTo>
                  <a:pt x="6040542" y="3196686"/>
                  <a:pt x="6043210" y="3228119"/>
                  <a:pt x="6031589" y="3252885"/>
                </a:cubicBezTo>
                <a:cubicBezTo>
                  <a:pt x="6019396" y="3278795"/>
                  <a:pt x="6027588" y="3300319"/>
                  <a:pt x="6031017" y="3323372"/>
                </a:cubicBezTo>
                <a:cubicBezTo>
                  <a:pt x="6036353" y="3360139"/>
                  <a:pt x="6046258" y="3396719"/>
                  <a:pt x="6033685" y="3433866"/>
                </a:cubicBezTo>
                <a:cubicBezTo>
                  <a:pt x="6018444" y="3479015"/>
                  <a:pt x="6002060" y="3523785"/>
                  <a:pt x="5987583" y="3569124"/>
                </a:cubicBezTo>
                <a:cubicBezTo>
                  <a:pt x="5982056" y="3586653"/>
                  <a:pt x="5979770" y="3605509"/>
                  <a:pt x="5977295" y="3623799"/>
                </a:cubicBezTo>
                <a:cubicBezTo>
                  <a:pt x="5975197" y="3641134"/>
                  <a:pt x="5980533" y="3661899"/>
                  <a:pt x="5972533" y="3675238"/>
                </a:cubicBezTo>
                <a:cubicBezTo>
                  <a:pt x="5951958" y="3709529"/>
                  <a:pt x="5941860" y="3744770"/>
                  <a:pt x="5941860" y="3784397"/>
                </a:cubicBezTo>
                <a:cubicBezTo>
                  <a:pt x="5941860" y="3799258"/>
                  <a:pt x="5933287" y="3813737"/>
                  <a:pt x="5931762" y="3828785"/>
                </a:cubicBezTo>
                <a:cubicBezTo>
                  <a:pt x="5929858" y="3849362"/>
                  <a:pt x="5924714" y="3872985"/>
                  <a:pt x="5931955" y="3890891"/>
                </a:cubicBezTo>
                <a:cubicBezTo>
                  <a:pt x="5949100" y="3932993"/>
                  <a:pt x="5934810" y="3967091"/>
                  <a:pt x="5917857" y="4003861"/>
                </a:cubicBezTo>
                <a:cubicBezTo>
                  <a:pt x="5901092" y="4040058"/>
                  <a:pt x="5887757" y="4078159"/>
                  <a:pt x="5876707" y="4116641"/>
                </a:cubicBezTo>
                <a:cubicBezTo>
                  <a:pt x="5872706" y="4131119"/>
                  <a:pt x="5879375" y="4148453"/>
                  <a:pt x="5880708" y="4164458"/>
                </a:cubicBezTo>
                <a:cubicBezTo>
                  <a:pt x="5881089" y="4170174"/>
                  <a:pt x="5881661" y="4176461"/>
                  <a:pt x="5879756" y="4181603"/>
                </a:cubicBezTo>
                <a:cubicBezTo>
                  <a:pt x="5861466" y="4231324"/>
                  <a:pt x="5847560" y="4281810"/>
                  <a:pt x="5857085" y="4335722"/>
                </a:cubicBezTo>
                <a:cubicBezTo>
                  <a:pt x="5858038" y="4340674"/>
                  <a:pt x="5855942" y="4346201"/>
                  <a:pt x="5854608" y="4351154"/>
                </a:cubicBezTo>
                <a:cubicBezTo>
                  <a:pt x="5847751" y="4375349"/>
                  <a:pt x="5836892" y="4398972"/>
                  <a:pt x="5834415" y="4423545"/>
                </a:cubicBezTo>
                <a:cubicBezTo>
                  <a:pt x="5828319" y="4484127"/>
                  <a:pt x="5825841" y="4545086"/>
                  <a:pt x="5821841" y="4606053"/>
                </a:cubicBezTo>
                <a:cubicBezTo>
                  <a:pt x="5821653" y="4609863"/>
                  <a:pt x="5821653" y="4613864"/>
                  <a:pt x="5820317" y="4617291"/>
                </a:cubicBezTo>
                <a:cubicBezTo>
                  <a:pt x="5812125" y="4639772"/>
                  <a:pt x="5814794" y="4659393"/>
                  <a:pt x="5830414" y="4678445"/>
                </a:cubicBezTo>
                <a:cubicBezTo>
                  <a:pt x="5837273" y="4686828"/>
                  <a:pt x="5840892" y="4698258"/>
                  <a:pt x="5844703" y="4708734"/>
                </a:cubicBezTo>
                <a:cubicBezTo>
                  <a:pt x="5850418" y="4724167"/>
                  <a:pt x="5855942" y="4739978"/>
                  <a:pt x="5859562" y="4755980"/>
                </a:cubicBezTo>
                <a:cubicBezTo>
                  <a:pt x="5862991" y="4771793"/>
                  <a:pt x="5867753" y="4788747"/>
                  <a:pt x="5865088" y="4803988"/>
                </a:cubicBezTo>
                <a:cubicBezTo>
                  <a:pt x="5860326" y="4831420"/>
                  <a:pt x="5849657" y="4857522"/>
                  <a:pt x="5842606" y="4884572"/>
                </a:cubicBezTo>
                <a:cubicBezTo>
                  <a:pt x="5840129" y="4893907"/>
                  <a:pt x="5840512" y="4904195"/>
                  <a:pt x="5840321" y="4913909"/>
                </a:cubicBezTo>
                <a:cubicBezTo>
                  <a:pt x="5839750" y="4936201"/>
                  <a:pt x="5845274" y="4959061"/>
                  <a:pt x="5829462" y="4979253"/>
                </a:cubicBezTo>
                <a:cubicBezTo>
                  <a:pt x="5814602" y="4997922"/>
                  <a:pt x="5818983" y="5016785"/>
                  <a:pt x="5830223" y="5036405"/>
                </a:cubicBezTo>
                <a:cubicBezTo>
                  <a:pt x="5838225" y="5050504"/>
                  <a:pt x="5844513" y="5066505"/>
                  <a:pt x="5847560" y="5082317"/>
                </a:cubicBezTo>
                <a:cubicBezTo>
                  <a:pt x="5851752" y="5104036"/>
                  <a:pt x="5853466" y="5125562"/>
                  <a:pt x="5850988" y="5148995"/>
                </a:cubicBezTo>
                <a:cubicBezTo>
                  <a:pt x="5849275" y="5165570"/>
                  <a:pt x="5848512" y="5179097"/>
                  <a:pt x="5838416" y="5192051"/>
                </a:cubicBezTo>
                <a:cubicBezTo>
                  <a:pt x="5836892" y="5194145"/>
                  <a:pt x="5836510" y="5197955"/>
                  <a:pt x="5836703" y="5200813"/>
                </a:cubicBezTo>
                <a:cubicBezTo>
                  <a:pt x="5839941" y="5238343"/>
                  <a:pt x="5838225" y="5275491"/>
                  <a:pt x="5835937" y="5313403"/>
                </a:cubicBezTo>
                <a:cubicBezTo>
                  <a:pt x="5832892" y="5361598"/>
                  <a:pt x="5841844" y="5412276"/>
                  <a:pt x="5873849" y="5453995"/>
                </a:cubicBezTo>
                <a:cubicBezTo>
                  <a:pt x="5878613" y="5460092"/>
                  <a:pt x="5880708" y="5469236"/>
                  <a:pt x="5881852" y="5477239"/>
                </a:cubicBezTo>
                <a:cubicBezTo>
                  <a:pt x="5886804" y="5514957"/>
                  <a:pt x="5890233" y="5552869"/>
                  <a:pt x="5895758" y="5590590"/>
                </a:cubicBezTo>
                <a:cubicBezTo>
                  <a:pt x="5898806" y="5611164"/>
                  <a:pt x="5901474" y="5632691"/>
                  <a:pt x="5909856" y="5651360"/>
                </a:cubicBezTo>
                <a:cubicBezTo>
                  <a:pt x="5918047" y="5669647"/>
                  <a:pt x="5927762" y="5684320"/>
                  <a:pt x="5910618" y="5695178"/>
                </a:cubicBezTo>
                <a:cubicBezTo>
                  <a:pt x="5919762" y="5714607"/>
                  <a:pt x="5927383" y="5731564"/>
                  <a:pt x="5935573" y="5748136"/>
                </a:cubicBezTo>
                <a:cubicBezTo>
                  <a:pt x="5938620" y="5754234"/>
                  <a:pt x="5943575" y="5759378"/>
                  <a:pt x="5946433" y="5765474"/>
                </a:cubicBezTo>
                <a:cubicBezTo>
                  <a:pt x="5949481" y="5771953"/>
                  <a:pt x="5951385" y="5779191"/>
                  <a:pt x="5952911" y="5786239"/>
                </a:cubicBezTo>
                <a:cubicBezTo>
                  <a:pt x="5959768" y="5817674"/>
                  <a:pt x="5966054" y="5849107"/>
                  <a:pt x="5973485" y="5880348"/>
                </a:cubicBezTo>
                <a:cubicBezTo>
                  <a:pt x="5975008" y="5886447"/>
                  <a:pt x="5981104" y="5891590"/>
                  <a:pt x="5985103" y="5897114"/>
                </a:cubicBezTo>
                <a:cubicBezTo>
                  <a:pt x="5987772" y="5900735"/>
                  <a:pt x="5991773" y="5904353"/>
                  <a:pt x="5992345" y="5908355"/>
                </a:cubicBezTo>
                <a:cubicBezTo>
                  <a:pt x="5996917" y="5938836"/>
                  <a:pt x="6002252" y="5969124"/>
                  <a:pt x="6004537" y="5999796"/>
                </a:cubicBezTo>
                <a:cubicBezTo>
                  <a:pt x="6006440" y="6025515"/>
                  <a:pt x="6005871" y="6050282"/>
                  <a:pt x="6039018" y="6056948"/>
                </a:cubicBezTo>
                <a:cubicBezTo>
                  <a:pt x="6044734" y="6058092"/>
                  <a:pt x="6050831" y="6066284"/>
                  <a:pt x="6053687" y="6072569"/>
                </a:cubicBezTo>
                <a:cubicBezTo>
                  <a:pt x="6061879" y="6090477"/>
                  <a:pt x="6067404" y="6109530"/>
                  <a:pt x="6075785" y="6127247"/>
                </a:cubicBezTo>
                <a:cubicBezTo>
                  <a:pt x="6103790" y="6185351"/>
                  <a:pt x="6121508" y="6246121"/>
                  <a:pt x="6118269" y="6311084"/>
                </a:cubicBezTo>
                <a:cubicBezTo>
                  <a:pt x="6117317" y="6331277"/>
                  <a:pt x="6107028" y="6350899"/>
                  <a:pt x="6103217" y="6363664"/>
                </a:cubicBezTo>
                <a:cubicBezTo>
                  <a:pt x="6118269" y="6400429"/>
                  <a:pt x="6132747" y="6431292"/>
                  <a:pt x="6143606" y="6463490"/>
                </a:cubicBezTo>
                <a:cubicBezTo>
                  <a:pt x="6153322" y="6491874"/>
                  <a:pt x="6159418" y="6521593"/>
                  <a:pt x="6166466" y="6550742"/>
                </a:cubicBezTo>
                <a:cubicBezTo>
                  <a:pt x="6169135" y="6561411"/>
                  <a:pt x="6170658" y="6572269"/>
                  <a:pt x="6171993" y="6583128"/>
                </a:cubicBezTo>
                <a:cubicBezTo>
                  <a:pt x="6176183" y="6617036"/>
                  <a:pt x="6166086" y="6652472"/>
                  <a:pt x="6182089" y="6685617"/>
                </a:cubicBezTo>
                <a:cubicBezTo>
                  <a:pt x="6190471" y="6702955"/>
                  <a:pt x="6200567" y="6720103"/>
                  <a:pt x="6204949" y="6738388"/>
                </a:cubicBezTo>
                <a:cubicBezTo>
                  <a:pt x="6209712" y="6758011"/>
                  <a:pt x="6217142" y="6777207"/>
                  <a:pt x="6222453" y="6796804"/>
                </a:cubicBezTo>
                <a:lnTo>
                  <a:pt x="6227224" y="6857457"/>
                </a:lnTo>
                <a:lnTo>
                  <a:pt x="6099985" y="6857457"/>
                </a:lnTo>
                <a:lnTo>
                  <a:pt x="6099985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177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EB1AF1-9E0C-490D-84AE-9CF8A3B1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842" y="2768572"/>
            <a:ext cx="4357499" cy="1320855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戰鬥程式</a:t>
            </a:r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F3C3A92E-BEFA-44A0-8009-EFC148924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592" y="221836"/>
            <a:ext cx="5740823" cy="641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03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9C48082-B140-4822-B97D-41AF46A6E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910" y="2998357"/>
            <a:ext cx="3084844" cy="3335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800" dirty="0">
                <a:solidFill>
                  <a:srgbClr val="FFFFFF"/>
                </a:solidFill>
              </a:rPr>
              <a:t>戰鬥程式</a:t>
            </a:r>
          </a:p>
        </p:txBody>
      </p:sp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DC1D3874-F9C2-4D65-B322-55F4C6E80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33" y="0"/>
            <a:ext cx="82617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51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08AE32ED-79E1-4765-AEA0-17A6C8CE5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021" y="479123"/>
            <a:ext cx="9227958" cy="6116301"/>
          </a:xfrm>
        </p:spPr>
      </p:pic>
    </p:spTree>
    <p:extLst>
      <p:ext uri="{BB962C8B-B14F-4D97-AF65-F5344CB8AC3E}">
        <p14:creationId xmlns:p14="http://schemas.microsoft.com/office/powerpoint/2010/main" val="3736614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54353AA9-32E9-432F-9ADB-792BF438A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331" y="821094"/>
            <a:ext cx="9223991" cy="5366916"/>
          </a:xfrm>
        </p:spPr>
      </p:pic>
    </p:spTree>
    <p:extLst>
      <p:ext uri="{BB962C8B-B14F-4D97-AF65-F5344CB8AC3E}">
        <p14:creationId xmlns:p14="http://schemas.microsoft.com/office/powerpoint/2010/main" val="2496390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28D830-1E42-43CB-8519-46932EAA6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230" y="3136379"/>
            <a:ext cx="4357499" cy="1320855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運氣檢定</a:t>
            </a:r>
          </a:p>
        </p:txBody>
      </p:sp>
      <p:pic>
        <p:nvPicPr>
          <p:cNvPr id="9" name="內容版面配置區 8" descr="一張含有 桌 的圖片&#10;&#10;自動產生的描述">
            <a:extLst>
              <a:ext uri="{FF2B5EF4-FFF2-40B4-BE49-F238E27FC236}">
                <a16:creationId xmlns:a16="http://schemas.microsoft.com/office/drawing/2014/main" id="{BBB2C507-7917-42BC-80A1-EDB409E82E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558"/>
          <a:stretch/>
        </p:blipFill>
        <p:spPr>
          <a:xfrm>
            <a:off x="6098193" y="645106"/>
            <a:ext cx="5176744" cy="559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78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56A67B-ED4A-4BE1-86BB-1FD95963C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089" y="2908913"/>
            <a:ext cx="3384329" cy="1640894"/>
          </a:xfrm>
        </p:spPr>
        <p:txBody>
          <a:bodyPr anchor="t">
            <a:norm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模板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F9814CD-4435-4118-8A00-52A0146CA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984" y="345233"/>
            <a:ext cx="6107690" cy="589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97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7409EE-925F-420A-8795-D352C0C89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80" y="382385"/>
            <a:ext cx="10178322" cy="1492132"/>
          </a:xfrm>
        </p:spPr>
        <p:txBody>
          <a:bodyPr/>
          <a:lstStyle/>
          <a:p>
            <a:pPr algn="ctr"/>
            <a:r>
              <a:rPr lang="zh-TW" altLang="en-US" dirty="0"/>
              <a:t>甘特圖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3303026-6A4D-45EC-A372-293D39496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00" y="2411994"/>
            <a:ext cx="10941805" cy="3065075"/>
          </a:xfrm>
        </p:spPr>
      </p:pic>
    </p:spTree>
    <p:extLst>
      <p:ext uri="{BB962C8B-B14F-4D97-AF65-F5344CB8AC3E}">
        <p14:creationId xmlns:p14="http://schemas.microsoft.com/office/powerpoint/2010/main" val="819819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80069E-1F9C-4740-A9BB-138D1A69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流程圖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FC9277-8C4D-4E91-9A50-2B79741E3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AFEEC08-6F2A-4000-B462-EE773A89C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602" y="1486632"/>
            <a:ext cx="10138130" cy="481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2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745A6A-36CB-4C46-997C-8FF1E51B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分工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AE106398-43F6-46FD-90B6-762AAA7381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44469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3480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22238-53C1-4F40-BC0D-ECFD35B2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為甚麼要做這個</a:t>
            </a:r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0C785249-6127-40C0-AC3C-E91C9D3899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009063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374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3C25EE-98D1-4368-BFED-133784254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779" y="906168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zh-TW" altLang="en-US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預計怎麼做</a:t>
            </a:r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D9F1F56-DD6D-4CC9-BAF8-E0502FB357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31593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113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C39E0D-7663-401E-91AE-3B277E6D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預期成果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2B0602FC-EF53-45FD-8D37-0EFD9994EA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9023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004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1DDA3-7EB2-49A4-8684-A1646BCA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遊戲介紹</a:t>
            </a:r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2A603A7B-637B-44EA-8A39-089AA4EB3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97" y="2211355"/>
            <a:ext cx="10923719" cy="3085202"/>
          </a:xfrm>
        </p:spPr>
      </p:pic>
    </p:spTree>
    <p:extLst>
      <p:ext uri="{BB962C8B-B14F-4D97-AF65-F5344CB8AC3E}">
        <p14:creationId xmlns:p14="http://schemas.microsoft.com/office/powerpoint/2010/main" val="536133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, 電子用品, 螢幕擷取畫面, 靠近 的圖片&#10;&#10;自動產生的描述">
            <a:extLst>
              <a:ext uri="{FF2B5EF4-FFF2-40B4-BE49-F238E27FC236}">
                <a16:creationId xmlns:a16="http://schemas.microsoft.com/office/drawing/2014/main" id="{3845090C-0982-41FC-9BC8-8880261E8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51" y="1160754"/>
            <a:ext cx="10688595" cy="4536492"/>
          </a:xfrm>
        </p:spPr>
      </p:pic>
    </p:spTree>
    <p:extLst>
      <p:ext uri="{BB962C8B-B14F-4D97-AF65-F5344CB8AC3E}">
        <p14:creationId xmlns:p14="http://schemas.microsoft.com/office/powerpoint/2010/main" val="6194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, 室內, 螢幕擷取畫面 的圖片&#10;&#10;自動產生的描述">
            <a:extLst>
              <a:ext uri="{FF2B5EF4-FFF2-40B4-BE49-F238E27FC236}">
                <a16:creationId xmlns:a16="http://schemas.microsoft.com/office/drawing/2014/main" id="{1B66D5FF-561A-40C5-AFC6-2CB5330CC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7" y="1846491"/>
            <a:ext cx="11838925" cy="4011065"/>
          </a:xfrm>
        </p:spPr>
      </p:pic>
    </p:spTree>
    <p:extLst>
      <p:ext uri="{BB962C8B-B14F-4D97-AF65-F5344CB8AC3E}">
        <p14:creationId xmlns:p14="http://schemas.microsoft.com/office/powerpoint/2010/main" val="1627310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DD4089-6460-4B4E-91D9-2B1A27C82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596" y="2621683"/>
            <a:ext cx="3384329" cy="16408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zh-TW" altLang="en-US" spc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運作方式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091BD6E-AD22-4DBC-9782-516EDBE26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692" y="645107"/>
            <a:ext cx="5585024" cy="559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276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679</TotalTime>
  <Words>124</Words>
  <Application>Microsoft Office PowerPoint</Application>
  <PresentationFormat>寬螢幕</PresentationFormat>
  <Paragraphs>27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微軟正黑體</vt:lpstr>
      <vt:lpstr>Arial</vt:lpstr>
      <vt:lpstr>Gill Sans MT</vt:lpstr>
      <vt:lpstr>Impact</vt:lpstr>
      <vt:lpstr>徽章</vt:lpstr>
      <vt:lpstr>戰鬥幻想</vt:lpstr>
      <vt:lpstr>分工</vt:lpstr>
      <vt:lpstr>為甚麼要做這個?</vt:lpstr>
      <vt:lpstr>預計怎麼做?</vt:lpstr>
      <vt:lpstr>預期成果</vt:lpstr>
      <vt:lpstr>遊戲介紹</vt:lpstr>
      <vt:lpstr>PowerPoint 簡報</vt:lpstr>
      <vt:lpstr>PowerPoint 簡報</vt:lpstr>
      <vt:lpstr>運作方式</vt:lpstr>
      <vt:lpstr>戰鬥程式</vt:lpstr>
      <vt:lpstr>PowerPoint 簡報</vt:lpstr>
      <vt:lpstr>PowerPoint 簡報</vt:lpstr>
      <vt:lpstr>PowerPoint 簡報</vt:lpstr>
      <vt:lpstr>運氣檢定</vt:lpstr>
      <vt:lpstr>模板</vt:lpstr>
      <vt:lpstr>甘特圖</vt:lpstr>
      <vt:lpstr>流程圖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戰鬥幻想</dc:title>
  <dc:creator>戴　聿</dc:creator>
  <cp:lastModifiedBy>戴　聿</cp:lastModifiedBy>
  <cp:revision>6</cp:revision>
  <dcterms:created xsi:type="dcterms:W3CDTF">2021-12-06T12:29:54Z</dcterms:created>
  <dcterms:modified xsi:type="dcterms:W3CDTF">2022-01-04T21:09:42Z</dcterms:modified>
</cp:coreProperties>
</file>