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5A2"/>
    <a:srgbClr val="831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E9D0E-C20F-4799-9CDA-2E8C1DD42FE3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64875ED8-D0C3-4BFC-96BC-938AC18FCE6B}">
      <dgm:prSet phldrT="[文字]" custT="1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Step.1                    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輸入版面大小</a:t>
          </a:r>
          <a:endParaRPr lang="zh-TW" altLang="en-US" sz="1050" dirty="0">
            <a:solidFill>
              <a:schemeClr val="accent2">
                <a:lumMod val="50000"/>
              </a:schemeClr>
            </a:solidFill>
          </a:endParaRPr>
        </a:p>
      </dgm:t>
    </dgm:pt>
    <dgm:pt modelId="{D0F00467-BAD6-4BB7-BC31-EEB2A99B730C}" type="parTrans" cxnId="{1AA6BD20-B50C-41A0-BFB9-7CE315A52AEC}">
      <dgm:prSet/>
      <dgm:spPr/>
      <dgm:t>
        <a:bodyPr/>
        <a:lstStyle/>
        <a:p>
          <a:endParaRPr lang="zh-TW" altLang="en-US"/>
        </a:p>
      </dgm:t>
    </dgm:pt>
    <dgm:pt modelId="{0C670369-EB0A-460C-818F-75861848E7A8}" type="sibTrans" cxnId="{1AA6BD20-B50C-41A0-BFB9-7CE315A52AEC}">
      <dgm:prSet/>
      <dgm:spPr/>
      <dgm:t>
        <a:bodyPr/>
        <a:lstStyle/>
        <a:p>
          <a:endParaRPr lang="zh-TW" altLang="en-US"/>
        </a:p>
      </dgm:t>
    </dgm:pt>
    <dgm:pt modelId="{F13AC740-03AD-493A-930E-DE867FD8AD1E}">
      <dgm:prSet phldrT="[文字]" custT="1"/>
      <dgm:spPr>
        <a:solidFill>
          <a:schemeClr val="accent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Step.5                    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重複以上步驟    直到結束遊戲        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贏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050" dirty="0">
            <a:solidFill>
              <a:schemeClr val="accent2">
                <a:lumMod val="50000"/>
              </a:schemeClr>
            </a:solidFill>
          </a:endParaRPr>
        </a:p>
      </dgm:t>
    </dgm:pt>
    <dgm:pt modelId="{0B4B4CE3-6205-4851-AE08-2A0C0EB23EAE}" type="parTrans" cxnId="{6417718F-4EA0-4392-95E6-17DA0AA2031D}">
      <dgm:prSet/>
      <dgm:spPr/>
      <dgm:t>
        <a:bodyPr/>
        <a:lstStyle/>
        <a:p>
          <a:endParaRPr lang="zh-TW" altLang="en-US"/>
        </a:p>
      </dgm:t>
    </dgm:pt>
    <dgm:pt modelId="{0F89BB17-9EDB-47A3-B6B2-5CFBCC45E5A4}" type="sibTrans" cxnId="{6417718F-4EA0-4392-95E6-17DA0AA2031D}">
      <dgm:prSet/>
      <dgm:spPr/>
      <dgm:t>
        <a:bodyPr/>
        <a:lstStyle/>
        <a:p>
          <a:endParaRPr lang="zh-TW" altLang="en-US"/>
        </a:p>
      </dgm:t>
    </dgm:pt>
    <dgm:pt modelId="{A8ACDDE3-9C57-442D-8768-882765AF1608}">
      <dgm:prSet custT="1"/>
      <dgm:spPr>
        <a:solidFill>
          <a:schemeClr val="accent2">
            <a:lumMod val="60000"/>
            <a:lumOff val="40000"/>
            <a:alpha val="80000"/>
          </a:schemeClr>
        </a:solidFill>
        <a:ln>
          <a:noFill/>
        </a:ln>
      </dgm:spPr>
      <dgm:t>
        <a:bodyPr/>
        <a:lstStyle/>
        <a:p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Step.2                       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輸入炸彈數量</a:t>
          </a:r>
          <a:endParaRPr lang="en-US" altLang="zh-TW" sz="1050" dirty="0">
            <a:solidFill>
              <a:schemeClr val="accent2">
                <a:lumMod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2B8D0E-5647-49CC-9365-C8ADF999471D}" type="parTrans" cxnId="{045D9F27-118A-4A4B-A9A1-F17E9B18910E}">
      <dgm:prSet/>
      <dgm:spPr/>
      <dgm:t>
        <a:bodyPr/>
        <a:lstStyle/>
        <a:p>
          <a:endParaRPr lang="zh-TW" altLang="en-US"/>
        </a:p>
      </dgm:t>
    </dgm:pt>
    <dgm:pt modelId="{ED96770D-6E20-4BD8-9C02-87F3FAC2AB8A}" type="sibTrans" cxnId="{045D9F27-118A-4A4B-A9A1-F17E9B18910E}">
      <dgm:prSet/>
      <dgm:spPr/>
      <dgm:t>
        <a:bodyPr/>
        <a:lstStyle/>
        <a:p>
          <a:endParaRPr lang="zh-TW" altLang="en-US"/>
        </a:p>
      </dgm:t>
    </dgm:pt>
    <dgm:pt modelId="{BEE29087-DE9F-4214-AE37-D85156CC09CA}">
      <dgm:prSet custT="1"/>
      <dgm:spPr>
        <a:solidFill>
          <a:schemeClr val="accent2">
            <a:lumMod val="60000"/>
            <a:lumOff val="40000"/>
            <a:alpha val="70000"/>
          </a:schemeClr>
        </a:solidFill>
        <a:ln>
          <a:noFill/>
        </a:ln>
      </dgm:spPr>
      <dgm:t>
        <a:bodyPr/>
        <a:lstStyle/>
        <a:p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Step.3                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選擇行動：             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踩  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探索地圖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             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插旗</a:t>
          </a:r>
          <a:endParaRPr lang="en-US" altLang="zh-TW" sz="1050" dirty="0">
            <a:solidFill>
              <a:schemeClr val="accent2">
                <a:lumMod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FE368B-03ED-4C72-9996-38C9D49A0326}" type="parTrans" cxnId="{633E76C5-2023-41A4-83A0-9E437DC75DD2}">
      <dgm:prSet/>
      <dgm:spPr/>
      <dgm:t>
        <a:bodyPr/>
        <a:lstStyle/>
        <a:p>
          <a:endParaRPr lang="zh-TW" altLang="en-US"/>
        </a:p>
      </dgm:t>
    </dgm:pt>
    <dgm:pt modelId="{F9B75AA4-F727-47F7-AE7D-F1EB343B6553}" type="sibTrans" cxnId="{633E76C5-2023-41A4-83A0-9E437DC75DD2}">
      <dgm:prSet/>
      <dgm:spPr/>
      <dgm:t>
        <a:bodyPr/>
        <a:lstStyle/>
        <a:p>
          <a:endParaRPr lang="zh-TW" altLang="en-US"/>
        </a:p>
      </dgm:t>
    </dgm:pt>
    <dgm:pt modelId="{50938A3A-C142-42D1-8ACB-ED5D0290902B}">
      <dgm:prSet custT="1"/>
      <dgm:spPr>
        <a:solidFill>
          <a:schemeClr val="accent2">
            <a:lumMod val="60000"/>
            <a:lumOff val="40000"/>
            <a:alpha val="60000"/>
          </a:schemeClr>
        </a:solidFill>
        <a:ln>
          <a:noFill/>
        </a:ln>
      </dgm:spPr>
      <dgm:t>
        <a:bodyPr/>
        <a:lstStyle/>
        <a:p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Step.4                        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輸入座標               </a:t>
          </a:r>
          <a:r>
            <a:rPr lang="en-US" altLang="zh-TW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5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先直後橫</a:t>
          </a:r>
          <a:r>
            <a:rPr lang="en-US" altLang="zh-TW" sz="105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</a:p>
      </dgm:t>
    </dgm:pt>
    <dgm:pt modelId="{EC2BCCD6-B215-4437-83FB-2D0836182373}" type="parTrans" cxnId="{8E6E7BF8-6C1B-49BB-AA21-CB2572C48F2C}">
      <dgm:prSet/>
      <dgm:spPr/>
      <dgm:t>
        <a:bodyPr/>
        <a:lstStyle/>
        <a:p>
          <a:endParaRPr lang="zh-TW" altLang="en-US"/>
        </a:p>
      </dgm:t>
    </dgm:pt>
    <dgm:pt modelId="{F238DFFE-96C0-45A2-8057-84A9F87CCA87}" type="sibTrans" cxnId="{8E6E7BF8-6C1B-49BB-AA21-CB2572C48F2C}">
      <dgm:prSet/>
      <dgm:spPr/>
      <dgm:t>
        <a:bodyPr/>
        <a:lstStyle/>
        <a:p>
          <a:endParaRPr lang="zh-TW" altLang="en-US"/>
        </a:p>
      </dgm:t>
    </dgm:pt>
    <dgm:pt modelId="{3EABAA2C-09E6-4E4B-9703-A9CB745B37CC}" type="pres">
      <dgm:prSet presAssocID="{6A2E9D0E-C20F-4799-9CDA-2E8C1DD42FE3}" presName="Name0" presStyleCnt="0">
        <dgm:presLayoutVars>
          <dgm:dir/>
          <dgm:animLvl val="lvl"/>
          <dgm:resizeHandles val="exact"/>
        </dgm:presLayoutVars>
      </dgm:prSet>
      <dgm:spPr/>
    </dgm:pt>
    <dgm:pt modelId="{C21DA441-F6B6-48DD-A6CC-8B1D532CBD05}" type="pres">
      <dgm:prSet presAssocID="{64875ED8-D0C3-4BFC-96BC-938AC18FCE6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67EECE7-BE1C-4940-A357-10C435D7AF12}" type="pres">
      <dgm:prSet presAssocID="{0C670369-EB0A-460C-818F-75861848E7A8}" presName="parTxOnlySpace" presStyleCnt="0"/>
      <dgm:spPr/>
    </dgm:pt>
    <dgm:pt modelId="{2E0B4D94-F8B1-4F8E-9F2C-807AAD9A0B91}" type="pres">
      <dgm:prSet presAssocID="{A8ACDDE3-9C57-442D-8768-882765AF160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0F76F71-8A8F-43AB-A5C5-A3F5037B4CEC}" type="pres">
      <dgm:prSet presAssocID="{ED96770D-6E20-4BD8-9C02-87F3FAC2AB8A}" presName="parTxOnlySpace" presStyleCnt="0"/>
      <dgm:spPr/>
    </dgm:pt>
    <dgm:pt modelId="{D1AFD5EC-A8C9-43F6-91DD-7013E6E451DB}" type="pres">
      <dgm:prSet presAssocID="{BEE29087-DE9F-4214-AE37-D85156CC09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7D924C1-800D-4229-ADED-0E1F36F487D7}" type="pres">
      <dgm:prSet presAssocID="{F9B75AA4-F727-47F7-AE7D-F1EB343B6553}" presName="parTxOnlySpace" presStyleCnt="0"/>
      <dgm:spPr/>
    </dgm:pt>
    <dgm:pt modelId="{4B889B09-D4C9-495B-8B18-1552410EF413}" type="pres">
      <dgm:prSet presAssocID="{50938A3A-C142-42D1-8ACB-ED5D0290902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8F391D2-A76E-4E60-9144-664D4DDA77E9}" type="pres">
      <dgm:prSet presAssocID="{F238DFFE-96C0-45A2-8057-84A9F87CCA87}" presName="parTxOnlySpace" presStyleCnt="0"/>
      <dgm:spPr/>
    </dgm:pt>
    <dgm:pt modelId="{D654F35E-A830-4916-85E6-81A16F7D21FE}" type="pres">
      <dgm:prSet presAssocID="{F13AC740-03AD-493A-930E-DE867FD8AD1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2F23A08-DD03-4BF4-8021-47DAA15EA199}" type="presOf" srcId="{6A2E9D0E-C20F-4799-9CDA-2E8C1DD42FE3}" destId="{3EABAA2C-09E6-4E4B-9703-A9CB745B37CC}" srcOrd="0" destOrd="0" presId="urn:microsoft.com/office/officeart/2005/8/layout/chevron1"/>
    <dgm:cxn modelId="{1AA6BD20-B50C-41A0-BFB9-7CE315A52AEC}" srcId="{6A2E9D0E-C20F-4799-9CDA-2E8C1DD42FE3}" destId="{64875ED8-D0C3-4BFC-96BC-938AC18FCE6B}" srcOrd="0" destOrd="0" parTransId="{D0F00467-BAD6-4BB7-BC31-EEB2A99B730C}" sibTransId="{0C670369-EB0A-460C-818F-75861848E7A8}"/>
    <dgm:cxn modelId="{045D9F27-118A-4A4B-A9A1-F17E9B18910E}" srcId="{6A2E9D0E-C20F-4799-9CDA-2E8C1DD42FE3}" destId="{A8ACDDE3-9C57-442D-8768-882765AF1608}" srcOrd="1" destOrd="0" parTransId="{BA2B8D0E-5647-49CC-9365-C8ADF999471D}" sibTransId="{ED96770D-6E20-4BD8-9C02-87F3FAC2AB8A}"/>
    <dgm:cxn modelId="{7E4DCD4E-15D0-4835-929A-EB1AF4380ECE}" type="presOf" srcId="{BEE29087-DE9F-4214-AE37-D85156CC09CA}" destId="{D1AFD5EC-A8C9-43F6-91DD-7013E6E451DB}" srcOrd="0" destOrd="0" presId="urn:microsoft.com/office/officeart/2005/8/layout/chevron1"/>
    <dgm:cxn modelId="{2BAA7F5A-E933-4740-BC91-2FC2D8C71C5E}" type="presOf" srcId="{A8ACDDE3-9C57-442D-8768-882765AF1608}" destId="{2E0B4D94-F8B1-4F8E-9F2C-807AAD9A0B91}" srcOrd="0" destOrd="0" presId="urn:microsoft.com/office/officeart/2005/8/layout/chevron1"/>
    <dgm:cxn modelId="{6417718F-4EA0-4392-95E6-17DA0AA2031D}" srcId="{6A2E9D0E-C20F-4799-9CDA-2E8C1DD42FE3}" destId="{F13AC740-03AD-493A-930E-DE867FD8AD1E}" srcOrd="4" destOrd="0" parTransId="{0B4B4CE3-6205-4851-AE08-2A0C0EB23EAE}" sibTransId="{0F89BB17-9EDB-47A3-B6B2-5CFBCC45E5A4}"/>
    <dgm:cxn modelId="{6991F48F-9FD5-4247-9704-6695CB9DF1C8}" type="presOf" srcId="{64875ED8-D0C3-4BFC-96BC-938AC18FCE6B}" destId="{C21DA441-F6B6-48DD-A6CC-8B1D532CBD05}" srcOrd="0" destOrd="0" presId="urn:microsoft.com/office/officeart/2005/8/layout/chevron1"/>
    <dgm:cxn modelId="{E6762995-DF97-4251-A6D1-6CE69698F998}" type="presOf" srcId="{50938A3A-C142-42D1-8ACB-ED5D0290902B}" destId="{4B889B09-D4C9-495B-8B18-1552410EF413}" srcOrd="0" destOrd="0" presId="urn:microsoft.com/office/officeart/2005/8/layout/chevron1"/>
    <dgm:cxn modelId="{FD48A2B9-39BA-4C95-8E06-0138FA6C42E6}" type="presOf" srcId="{F13AC740-03AD-493A-930E-DE867FD8AD1E}" destId="{D654F35E-A830-4916-85E6-81A16F7D21FE}" srcOrd="0" destOrd="0" presId="urn:microsoft.com/office/officeart/2005/8/layout/chevron1"/>
    <dgm:cxn modelId="{633E76C5-2023-41A4-83A0-9E437DC75DD2}" srcId="{6A2E9D0E-C20F-4799-9CDA-2E8C1DD42FE3}" destId="{BEE29087-DE9F-4214-AE37-D85156CC09CA}" srcOrd="2" destOrd="0" parTransId="{14FE368B-03ED-4C72-9996-38C9D49A0326}" sibTransId="{F9B75AA4-F727-47F7-AE7D-F1EB343B6553}"/>
    <dgm:cxn modelId="{8E6E7BF8-6C1B-49BB-AA21-CB2572C48F2C}" srcId="{6A2E9D0E-C20F-4799-9CDA-2E8C1DD42FE3}" destId="{50938A3A-C142-42D1-8ACB-ED5D0290902B}" srcOrd="3" destOrd="0" parTransId="{EC2BCCD6-B215-4437-83FB-2D0836182373}" sibTransId="{F238DFFE-96C0-45A2-8057-84A9F87CCA87}"/>
    <dgm:cxn modelId="{62D55FE0-4F6D-4C14-84A8-82C9FF062D2F}" type="presParOf" srcId="{3EABAA2C-09E6-4E4B-9703-A9CB745B37CC}" destId="{C21DA441-F6B6-48DD-A6CC-8B1D532CBD05}" srcOrd="0" destOrd="0" presId="urn:microsoft.com/office/officeart/2005/8/layout/chevron1"/>
    <dgm:cxn modelId="{162CB61C-A08B-47A2-B987-1F79CEF71A5A}" type="presParOf" srcId="{3EABAA2C-09E6-4E4B-9703-A9CB745B37CC}" destId="{267EECE7-BE1C-4940-A357-10C435D7AF12}" srcOrd="1" destOrd="0" presId="urn:microsoft.com/office/officeart/2005/8/layout/chevron1"/>
    <dgm:cxn modelId="{23748D0B-E29A-4155-9A30-04F1E9034D6E}" type="presParOf" srcId="{3EABAA2C-09E6-4E4B-9703-A9CB745B37CC}" destId="{2E0B4D94-F8B1-4F8E-9F2C-807AAD9A0B91}" srcOrd="2" destOrd="0" presId="urn:microsoft.com/office/officeart/2005/8/layout/chevron1"/>
    <dgm:cxn modelId="{1DE6F96D-9FF4-432E-ABED-7086A3BEE9F6}" type="presParOf" srcId="{3EABAA2C-09E6-4E4B-9703-A9CB745B37CC}" destId="{20F76F71-8A8F-43AB-A5C5-A3F5037B4CEC}" srcOrd="3" destOrd="0" presId="urn:microsoft.com/office/officeart/2005/8/layout/chevron1"/>
    <dgm:cxn modelId="{1A95919B-7EA7-41DB-81F6-C26BF00F30E8}" type="presParOf" srcId="{3EABAA2C-09E6-4E4B-9703-A9CB745B37CC}" destId="{D1AFD5EC-A8C9-43F6-91DD-7013E6E451DB}" srcOrd="4" destOrd="0" presId="urn:microsoft.com/office/officeart/2005/8/layout/chevron1"/>
    <dgm:cxn modelId="{425B111A-0F38-4A55-B852-684E6601BFFD}" type="presParOf" srcId="{3EABAA2C-09E6-4E4B-9703-A9CB745B37CC}" destId="{F7D924C1-800D-4229-ADED-0E1F36F487D7}" srcOrd="5" destOrd="0" presId="urn:microsoft.com/office/officeart/2005/8/layout/chevron1"/>
    <dgm:cxn modelId="{9396CA70-BFA5-487B-8000-C23F8522AACB}" type="presParOf" srcId="{3EABAA2C-09E6-4E4B-9703-A9CB745B37CC}" destId="{4B889B09-D4C9-495B-8B18-1552410EF413}" srcOrd="6" destOrd="0" presId="urn:microsoft.com/office/officeart/2005/8/layout/chevron1"/>
    <dgm:cxn modelId="{4E50DE25-C1CB-421F-B2AA-B24469C7D503}" type="presParOf" srcId="{3EABAA2C-09E6-4E4B-9703-A9CB745B37CC}" destId="{F8F391D2-A76E-4E60-9144-664D4DDA77E9}" srcOrd="7" destOrd="0" presId="urn:microsoft.com/office/officeart/2005/8/layout/chevron1"/>
    <dgm:cxn modelId="{713FCAF0-C503-4324-8239-D4825B8B93F5}" type="presParOf" srcId="{3EABAA2C-09E6-4E4B-9703-A9CB745B37CC}" destId="{D654F35E-A830-4916-85E6-81A16F7D21F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DA441-F6B6-48DD-A6CC-8B1D532CBD05}">
      <dsp:nvSpPr>
        <dsp:cNvPr id="0" name=""/>
        <dsp:cNvSpPr/>
      </dsp:nvSpPr>
      <dsp:spPr>
        <a:xfrm>
          <a:off x="2091" y="2211994"/>
          <a:ext cx="1861542" cy="744616"/>
        </a:xfrm>
        <a:prstGeom prst="chevron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Step.1                    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輸入版面大小</a:t>
          </a:r>
          <a:endParaRPr lang="zh-TW" altLang="en-US" sz="105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74399" y="2211994"/>
        <a:ext cx="1116926" cy="744616"/>
      </dsp:txXfrm>
    </dsp:sp>
    <dsp:sp modelId="{2E0B4D94-F8B1-4F8E-9F2C-807AAD9A0B91}">
      <dsp:nvSpPr>
        <dsp:cNvPr id="0" name=""/>
        <dsp:cNvSpPr/>
      </dsp:nvSpPr>
      <dsp:spPr>
        <a:xfrm>
          <a:off x="1677479" y="2211994"/>
          <a:ext cx="1861542" cy="744616"/>
        </a:xfrm>
        <a:prstGeom prst="chevron">
          <a:avLst/>
        </a:prstGeom>
        <a:solidFill>
          <a:schemeClr val="accent2">
            <a:lumMod val="60000"/>
            <a:lumOff val="4000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Step.2                       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輸入炸彈數量</a:t>
          </a:r>
          <a:endParaRPr lang="en-US" altLang="zh-TW" sz="1050" kern="1200" dirty="0">
            <a:solidFill>
              <a:schemeClr val="accent2">
                <a:lumMod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49787" y="2211994"/>
        <a:ext cx="1116926" cy="744616"/>
      </dsp:txXfrm>
    </dsp:sp>
    <dsp:sp modelId="{D1AFD5EC-A8C9-43F6-91DD-7013E6E451DB}">
      <dsp:nvSpPr>
        <dsp:cNvPr id="0" name=""/>
        <dsp:cNvSpPr/>
      </dsp:nvSpPr>
      <dsp:spPr>
        <a:xfrm>
          <a:off x="3352867" y="2211994"/>
          <a:ext cx="1861542" cy="744616"/>
        </a:xfrm>
        <a:prstGeom prst="chevron">
          <a:avLst/>
        </a:prstGeom>
        <a:solidFill>
          <a:schemeClr val="accent2">
            <a:lumMod val="60000"/>
            <a:lumOff val="40000"/>
            <a:alpha val="7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Step.3                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選擇行動：             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踩  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探索地圖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             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插旗</a:t>
          </a:r>
          <a:endParaRPr lang="en-US" altLang="zh-TW" sz="1050" kern="1200" dirty="0">
            <a:solidFill>
              <a:schemeClr val="accent2">
                <a:lumMod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5175" y="2211994"/>
        <a:ext cx="1116926" cy="744616"/>
      </dsp:txXfrm>
    </dsp:sp>
    <dsp:sp modelId="{4B889B09-D4C9-495B-8B18-1552410EF413}">
      <dsp:nvSpPr>
        <dsp:cNvPr id="0" name=""/>
        <dsp:cNvSpPr/>
      </dsp:nvSpPr>
      <dsp:spPr>
        <a:xfrm>
          <a:off x="5028255" y="2211994"/>
          <a:ext cx="1861542" cy="744616"/>
        </a:xfrm>
        <a:prstGeom prst="chevron">
          <a:avLst/>
        </a:prstGeom>
        <a:solidFill>
          <a:schemeClr val="accent2">
            <a:lumMod val="60000"/>
            <a:lumOff val="40000"/>
            <a:alpha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Step.4                        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輸入座標               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先直後橫</a:t>
          </a:r>
          <a:r>
            <a:rPr lang="en-US" altLang="zh-TW" sz="1050" kern="12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</a:p>
      </dsp:txBody>
      <dsp:txXfrm>
        <a:off x="5400563" y="2211994"/>
        <a:ext cx="1116926" cy="744616"/>
      </dsp:txXfrm>
    </dsp:sp>
    <dsp:sp modelId="{D654F35E-A830-4916-85E6-81A16F7D21FE}">
      <dsp:nvSpPr>
        <dsp:cNvPr id="0" name=""/>
        <dsp:cNvSpPr/>
      </dsp:nvSpPr>
      <dsp:spPr>
        <a:xfrm>
          <a:off x="6703643" y="2211994"/>
          <a:ext cx="1861542" cy="744616"/>
        </a:xfrm>
        <a:prstGeom prst="chevron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Step.5                    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重複以上步驟    直到結束遊戲        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贏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輸</a:t>
          </a:r>
          <a:r>
            <a:rPr lang="en-US" altLang="zh-TW" sz="1050" kern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05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075951" y="2211994"/>
        <a:ext cx="1116926" cy="7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BAFF5-1781-4453-98C0-A9ED612A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254B69-7C52-42CF-98A9-5A065C89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0ADC1-DD41-4E7B-8D3D-4ABE1E7F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E7BE3-590B-4E48-8C07-B5C2FF0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46628-60BF-42EC-BC8A-63012F94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9C368-C821-4993-B9E5-080D1918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ED4CD4-B870-44C3-BFF6-58633FD9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408B3-BD11-4216-ADD9-C3D6977E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D9757-5110-4E62-98DE-1F7F6C49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8D422-94D0-4059-9556-E1A1F07A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13B122-57D8-4895-9598-350136A3A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4B68FB-AA36-40AA-B2AC-7D300DF82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0D696-5F73-4DA7-81DF-F4EFCE8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587DF-A6D7-4117-B818-327F0598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995A9-FEAD-4E9D-9518-82A64719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9884-0DEF-451D-9B81-00753AE7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ED06F-00F6-457E-8092-9235D3C1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395F4-776A-4F7D-BC68-3281F279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FC0E4-1C2C-4AF8-BDC0-A9AFD7AD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0C24DD-65E5-4C01-A260-B58B9BFA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9CB80-28BF-46A8-8E71-2235AB9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E8902-AE39-4EC0-923A-E4E0DFF6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E079CA-5C92-430E-AEC5-7C9D7B35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2C4D5-09A4-4A93-B2B9-975429FF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5AED1-4837-4C7F-B59D-60122CD7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28A30-E590-4269-B1D7-007C7D16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664FE8-418C-4A3F-8638-EDC60EDAA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BB9DEC-878D-48AB-8A60-7980E8F6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E219B7-C2AB-4CA1-848E-8D55133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9DBB1E-77FB-4869-A549-D36F8387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1FCB1-F2ED-4AF0-9F45-B39270FF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9B8F2-5BE0-4BDF-930D-7DC1A12E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72962E-9B5D-435F-8DC2-1738E745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C39C4C-7DA6-4FA8-A87E-EE706105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29F4FC-D20A-40F5-8604-DC8CB62DA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AB87-5AC6-406D-88F0-5590D4AB2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3CC510-DF15-4A0A-A946-478127EA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421991-5D17-4327-BD2A-BD9AB97F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6C23FC-9B9B-46DA-8436-D7B40E17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0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04E39-1F9A-465C-A458-B9BF813B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B4B9C2-17A0-43E1-B3AE-2C3EBADF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E27BA-7FE9-4C61-BE55-BB293828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DF1D2F-D908-41D5-92FC-8A6CF7BD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5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9812DF-1106-45B2-8503-AD0715CE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6C5A3B-E4CD-4749-B6A4-5ECDA0AD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DF20CD-F479-441A-99B0-673DAAA4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5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803D-D5C1-41E6-A812-A24FBD92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4C6BF-8653-4E31-9767-D7FC87CF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9AADE9-0297-48AC-9D57-3F54BA06A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529460-2F01-4332-BA81-926E4FE4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78C616-763D-4644-A354-26744A55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A43E57-A02C-47F2-AE82-83A9BE1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6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B800B-EEDD-4039-9A57-C736B454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DF0338-6C09-44C9-821B-07E7AF158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169EF3-0022-4852-8BD0-DD9EB0EA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32177-0F6E-4D34-99F3-66DDDB0C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50BC0C-636A-4CBD-A7F1-B5E3CC80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35896-C53E-4328-8F91-5D7160A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6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D405D8-97DC-4248-8568-749E1C26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07B846-153E-480D-9BDF-4D8E4F60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8D0BE9-2D47-4165-8E89-46490875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DCC-8465-466B-BA46-F00EFAEA8CC7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D7C52-D3C0-4B59-97A9-7F69027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C843F-CA41-491C-855D-F45453C5E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AF83-D64F-4E90-ABFB-07401DD08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5A2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進階C語言應用_期末專題">
            <a:hlinkClick r:id="" action="ppaction://media"/>
            <a:extLst>
              <a:ext uri="{FF2B5EF4-FFF2-40B4-BE49-F238E27FC236}">
                <a16:creationId xmlns:a16="http://schemas.microsoft.com/office/drawing/2014/main" id="{24552218-0BED-4E68-80B5-2EEE590FC6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2041" y="2993361"/>
            <a:ext cx="5208049" cy="35804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9B3B54-F4AA-4D32-9CF9-9A34E5801BD9}"/>
              </a:ext>
            </a:extLst>
          </p:cNvPr>
          <p:cNvSpPr txBox="1"/>
          <p:nvPr/>
        </p:nvSpPr>
        <p:spPr>
          <a:xfrm>
            <a:off x="300491" y="402482"/>
            <a:ext cx="3415208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語言應用</a:t>
            </a:r>
            <a:endParaRPr lang="en-US" altLang="zh-TW" sz="2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踩地雷遊戲</a:t>
            </a:r>
            <a:endParaRPr lang="en-US" altLang="zh-TW" sz="2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2B597D-6BD9-4EE9-A5AF-B7FAFEAE6397}"/>
              </a:ext>
            </a:extLst>
          </p:cNvPr>
          <p:cNvSpPr txBox="1"/>
          <p:nvPr/>
        </p:nvSpPr>
        <p:spPr>
          <a:xfrm>
            <a:off x="301602" y="4612898"/>
            <a:ext cx="5316890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盡量打對，以免程式出問題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每一次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都要選擇行動，完成後才輸入座標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不使用特殊字符，以免程式出問題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9578A7A-1DA7-4E7F-A217-25E5A4670828}"/>
              </a:ext>
            </a:extLst>
          </p:cNvPr>
          <p:cNvSpPr txBox="1"/>
          <p:nvPr/>
        </p:nvSpPr>
        <p:spPr>
          <a:xfrm>
            <a:off x="301602" y="1826281"/>
            <a:ext cx="4074851" cy="2621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版面及圖示介紹：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＊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可探索區域 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已探索區域 </a:t>
            </a:r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空白不顯示</a:t>
            </a:r>
            <a:endParaRPr lang="en-US" altLang="zh-TW" sz="1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插旗 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九宮格內炸彈數量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" name="資料庫圖表 15">
            <a:extLst>
              <a:ext uri="{FF2B5EF4-FFF2-40B4-BE49-F238E27FC236}">
                <a16:creationId xmlns:a16="http://schemas.microsoft.com/office/drawing/2014/main" id="{DF24428B-1765-479F-BF20-CC428C439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573481"/>
              </p:ext>
            </p:extLst>
          </p:nvPr>
        </p:nvGraphicFramePr>
        <p:xfrm>
          <a:off x="3624723" y="-1328507"/>
          <a:ext cx="8567277" cy="516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" name="圖片 29">
            <a:extLst>
              <a:ext uri="{FF2B5EF4-FFF2-40B4-BE49-F238E27FC236}">
                <a16:creationId xmlns:a16="http://schemas.microsoft.com/office/drawing/2014/main" id="{305A285A-5059-4480-8ACF-99CFEF20B3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46" y="1948084"/>
            <a:ext cx="608068" cy="60806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4B3D702-BDB5-42D5-BE28-5AA71739A1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01" y="1948084"/>
            <a:ext cx="693920" cy="69392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5093512-88D7-49B2-86C5-C8A4FABA5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09" y="2006450"/>
            <a:ext cx="583196" cy="5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129</Words>
  <Application>Microsoft Office PowerPoint</Application>
  <PresentationFormat>寬螢幕</PresentationFormat>
  <Paragraphs>17</Paragraphs>
  <Slides>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絜安</dc:creator>
  <cp:lastModifiedBy>絜安</cp:lastModifiedBy>
  <cp:revision>8</cp:revision>
  <dcterms:created xsi:type="dcterms:W3CDTF">2021-12-28T14:04:42Z</dcterms:created>
  <dcterms:modified xsi:type="dcterms:W3CDTF">2022-01-04T03:22:15Z</dcterms:modified>
</cp:coreProperties>
</file>