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256" r:id="rId5"/>
    <p:sldId id="265" r:id="rId6"/>
    <p:sldId id="281" r:id="rId7"/>
    <p:sldId id="267" r:id="rId8"/>
    <p:sldId id="275" r:id="rId9"/>
    <p:sldId id="285" r:id="rId10"/>
    <p:sldId id="284" r:id="rId11"/>
    <p:sldId id="266" r:id="rId12"/>
    <p:sldId id="276" r:id="rId13"/>
    <p:sldId id="286" r:id="rId14"/>
    <p:sldId id="277" r:id="rId15"/>
    <p:sldId id="274" r:id="rId16"/>
    <p:sldId id="283" r:id="rId17"/>
    <p:sldId id="268" r:id="rId18"/>
    <p:sldId id="269" r:id="rId19"/>
    <p:sldId id="282" r:id="rId20"/>
    <p:sldId id="270" r:id="rId21"/>
    <p:sldId id="280" r:id="rId22"/>
    <p:sldId id="278" r:id="rId23"/>
    <p:sldId id="272" r:id="rId24"/>
    <p:sldId id="263" r:id="rId2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319E59-93DA-4A4E-9415-0F6D8EB8ED74}" v="1283" dt="2021-12-05T15:53:56.633"/>
    <p1510:client id="{5C460321-9634-4FCC-A308-DE6E94098234}" v="21" dt="2021-12-06T14:04:33.272"/>
    <p1510:client id="{6EC37692-A9B9-43A1-B54A-F60E4E4A37E3}" v="2" dt="2021-12-06T14:19:37.186"/>
    <p1510:client id="{87595428-5F07-4233-AED4-BA35AF1EA76C}" v="2" dt="2021-12-06T08:47:22.392"/>
    <p1510:client id="{E9000F40-F29D-45F9-8C9E-20618DEDA067}" v="60" dt="2021-12-06T14:17:11.3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5:04:55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1199 10019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12-05T15:04:55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1199 10019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08907-06FC-41D2-AB53-59B2BA0BE8A4}" type="datetimeFigureOut">
              <a:rPr lang="en-US" altLang="zh-TW"/>
              <a:t>1/5/2022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D48B0-0676-4CE5-8608-71AAC84B08F3}" type="slidenum">
              <a:rPr lang="en-US" altLang="zh-TW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6062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F56BB3-8118-45F2-A357-1F0A4B7B9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750BA4-13F9-4B8F-94EB-8C6187EA8B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4A6696-6BB9-4735-877A-DBA37DE6C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C57A11-132E-421B-AAB5-AD11C0880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22DDD1-6FD6-4F55-8FFC-06149123D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71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04FB4-CB5C-4717-9B12-28FAD6F9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B29CFD-54BC-4871-93E1-EFA30F6B9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7F03BD6-6625-4525-8B3E-67C1B8F6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E981EC-DB12-4790-A042-6E09FB05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AEE811-6B99-46F3-BD96-2008BA3C3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7029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D863BB3-23CF-45B1-8AEF-AE8D45397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32805D1-D4CE-4668-821D-C9219659B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B0D5063-8022-4216-ABBC-713B5B1C9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D7BA11-611E-4C09-9A91-7CC5DB365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B73B94-F0FF-4089-B9BF-ED29B516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32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17D100-A047-4C53-AD3A-860703231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262565-C48A-481F-BF9B-0A2C04E750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26449F-D9CE-4F7A-B142-47634F4BE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A393E3-37EE-4A7A-AE90-377CDF63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DC4A98-F4EC-4032-91DF-C3A7EE072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297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E4D179-220E-44E1-9017-7D0C2B07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97E346-33A4-4324-AF87-FB7D127A5D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48AA24F-433D-4710-98A3-ECD084FBB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D8181A-C8B4-43EC-9546-F47B0F2C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E818DF-D0E7-48A6-AA30-9E218307A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726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4009DB-C550-4C1B-B024-48EBF2CF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1741DC-E44F-4CC9-BD9D-07F58494C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EC66251-1334-4DEA-A6B9-B5748BA205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B0E6F67-BA69-4DE8-864D-3C4A4B18F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F435032-C292-4432-9476-E7AB7469F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4ACF90-E5E4-4905-B27F-6D168A682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5381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7B1DB-9E9F-44E3-8964-B311ACE29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112976-07B1-45F5-AD0A-89CB02886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276D3C-7BB8-4E85-A129-52DC5F872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A236766-357F-4EB1-BF99-D2E545C05F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2794F07-BCFB-4420-A450-631D659E4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368FAEE-7359-4CF5-ACFC-E70194BB5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542134-D66B-4F36-B611-57671DF9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ED46D47-2E4C-4C39-A075-F1494A57B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973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744F8D-A328-4C48-9468-323B84E4A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B0B5C86-E9BB-4FCA-A982-03C9F552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F422C4E-9EC5-48FB-97F2-1703E965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A5FC17B-5292-4C15-A751-28F7594B1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5710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190B713-66FE-49A4-961D-6F9A49DC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1089BF4-DABD-4C1D-9A7F-3F17C63B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897FDC8-F380-457B-B349-7430ECFD5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1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834685-12F7-4786-ABE8-481556FB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EC281E-F076-4A62-B394-D53F9DDB6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1416CCC-746F-4E1D-840B-A50C3D908C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CE46A97-1E16-4E7E-9006-4EB306F0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DD4A0A-4CB0-4576-8CDD-285E964F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E21E8E2-DDDE-4074-A6BC-25349C2F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664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D283ED-E5EF-4621-820E-6970A25AD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5F37B8F-DDA2-4EAC-8B92-9E08E3C1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928A528-6E74-4374-957D-478D7823E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98281F-770C-4A95-A107-A8751CFF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EA4902B-CAC5-43B7-B185-2587433F3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A4641C-7C82-444D-BFD7-3ECF4ACBD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699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91FC98C-D401-446F-90DA-25878BE4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98DEC0E-250A-4210-B46D-3485A8DD0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CC8389-B2A3-4A2C-9F50-FE9AB71D3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BD7684-0C09-41AB-8FAF-0EC7B216097A}" type="datetimeFigureOut">
              <a:rPr lang="zh-TW" altLang="en-US" smtClean="0"/>
              <a:t>2022/1/5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F14C93-81CC-4700-B022-AA8F20E256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B36FB8-6AFF-4677-BC43-FEF427C8B0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808AC2-B24A-4CF3-BB0F-43927BFC6AF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0305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6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5D0C5D0-A375-4F48-BED3-085C00B91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6436" y="4105138"/>
            <a:ext cx="3787877" cy="1798988"/>
          </a:xfrm>
          <a:noFill/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組員：</a:t>
            </a:r>
            <a:endParaRPr lang="en-US" altLang="zh-TW" sz="1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410190176 </a:t>
            </a:r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李宗諭</a:t>
            </a:r>
            <a:endParaRPr lang="en-US" altLang="zh-TW" sz="1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409040457 </a:t>
            </a:r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蔡絜安</a:t>
            </a:r>
            <a:endParaRPr lang="zh-TW" altLang="en-US" sz="1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r>
              <a:rPr lang="en-US" altLang="zh-TW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410411622 </a:t>
            </a:r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范家維</a:t>
            </a:r>
            <a:endParaRPr lang="en-US" altLang="zh-TW" sz="1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410440472 </a:t>
            </a:r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王于蒨</a:t>
            </a:r>
            <a:endParaRPr lang="en-US" altLang="zh-TW" sz="1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408430469 </a:t>
            </a:r>
            <a:r>
              <a:rPr lang="zh-TW" altLang="en-US" sz="1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張景勳</a:t>
            </a:r>
            <a:endParaRPr lang="zh-TW" altLang="en-US" sz="1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985ACD9-BBF0-4DA7-AD83-783E72570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1954419"/>
            <a:ext cx="5782716" cy="2150719"/>
          </a:xfrm>
          <a:noFill/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3600" b="0" i="0" dirty="0"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期末專題進度報告</a:t>
            </a:r>
            <a:r>
              <a:rPr lang="en-US" altLang="zh-TW" sz="3600" b="0" i="0" dirty="0">
                <a:solidFill>
                  <a:srgbClr val="080808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br>
              <a:rPr lang="en-US" altLang="zh-TW" sz="36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踩地雷遊戲</a:t>
            </a:r>
            <a:endParaRPr lang="zh-TW" altLang="en-US" sz="36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3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D719B0-AF93-4B66-AF76-87B4F0D00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838322"/>
            <a:ext cx="3948461" cy="4351338"/>
          </a:xfrm>
        </p:spPr>
        <p:txBody>
          <a:bodyPr>
            <a:normAutofit/>
          </a:bodyPr>
          <a:lstStyle/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while迴圈判斷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非炸彈格的開啟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8549EB5-47DF-4CC8-9A6D-67A2A6B7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連鎖探索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					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判斷結束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831DFB9-E053-49F7-8798-2345E4C9B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52" y="2388871"/>
            <a:ext cx="3902609" cy="369042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735C04F-64B3-403A-A818-D12A2EFC712E}"/>
              </a:ext>
            </a:extLst>
          </p:cNvPr>
          <p:cNvSpPr txBox="1"/>
          <p:nvPr/>
        </p:nvSpPr>
        <p:spPr>
          <a:xfrm>
            <a:off x="6320759" y="1690688"/>
            <a:ext cx="328917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踩到炸彈​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>
              <a:lnSpc>
                <a:spcPct val="150000"/>
              </a:lnSpc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已探索且是炸彈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fontAlgn="base">
              <a:lnSpc>
                <a:spcPct val="150000"/>
              </a:lnSpc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找到所有炸彈位置​</a:t>
            </a:r>
          </a:p>
          <a:p>
            <a:pPr fontAlgn="base">
              <a:lnSpc>
                <a:spcPct val="150000"/>
              </a:lnSpc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未探索總數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==</a:t>
            </a:r>
            <a:r>
              <a:rPr lang="en-US" altLang="zh-TW" sz="20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炸彈總數</a:t>
            </a: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80496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7454" y="66819"/>
            <a:ext cx="4959086" cy="69198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主程式</a:t>
            </a:r>
            <a: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---</a:t>
            </a: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插旗層 </a:t>
            </a:r>
            <a: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&amp;</a:t>
            </a: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探索層</a:t>
            </a:r>
            <a:b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</a:br>
            <a:endParaRPr lang="en-US" altLang="zh-TW" sz="3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3"/>
            <a:ext cx="11093645" cy="56514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42B9451-4C8E-4A88-8A37-4D5B5612E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78" y="1216241"/>
            <a:ext cx="11391638" cy="52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71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2094" y="17755"/>
            <a:ext cx="3587811" cy="69198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主程式</a:t>
            </a:r>
            <a: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---</a:t>
            </a: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結束機制</a:t>
            </a:r>
            <a:b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</a:br>
            <a:endParaRPr lang="en-US" altLang="zh-TW" sz="3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3"/>
            <a:ext cx="11093645" cy="56514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3D4FE5E-15D8-45A7-8CD4-855D4690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04" y="1207363"/>
            <a:ext cx="11280590" cy="527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3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D719B0-AF93-4B66-AF76-87B4F0D0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以每顆炸彈生成為單位進行鋪設版面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8549EB5-47DF-4CC8-9A6D-67A2A6B7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設置炸彈層和數字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omb)</a:t>
            </a:r>
            <a:endParaRPr lang="zh-TW" altLang="en-US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9FE0B3A-D461-49E8-80D5-0CEEB57D3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1" y="2531326"/>
            <a:ext cx="9644400" cy="32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48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332" y="0"/>
            <a:ext cx="4411335" cy="69198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副程式</a:t>
            </a:r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---</a:t>
            </a: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炸彈層</a:t>
            </a:r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&amp;</a:t>
            </a: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數字</a:t>
            </a:r>
            <a:endParaRPr lang="en-US" altLang="zh-TW" sz="36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3"/>
            <a:ext cx="11093645" cy="56514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E3AFCB-9402-4F5C-B8AD-ED58814D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2336" y="777848"/>
            <a:ext cx="7047327" cy="600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27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4920" y="-914"/>
            <a:ext cx="4402160" cy="69198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副程式</a:t>
            </a:r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---</a:t>
            </a: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炸彈層</a:t>
            </a:r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&amp;</a:t>
            </a: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數字</a:t>
            </a:r>
            <a:endParaRPr lang="en-US" altLang="zh-TW" sz="36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3"/>
            <a:ext cx="11093645" cy="56514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85BCCE-BB8C-4C63-8CD8-2FC90E22D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45" y="807381"/>
            <a:ext cx="5150155" cy="437871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3CBD4F5-188B-47DD-BDB2-CAEC26CFCD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807381"/>
            <a:ext cx="5214310" cy="437871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CA2AEDBE-1B2F-4267-8130-96F1406C5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186099"/>
            <a:ext cx="5214310" cy="152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08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D719B0-AF93-4B66-AF76-87B4F0D0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總共三層版面(二維矩陣)，順序</a:t>
            </a: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​</a:t>
            </a:r>
          </a:p>
          <a:p>
            <a:pPr fontAlgn="base">
              <a:lnSpc>
                <a:spcPct val="150000"/>
              </a:lnSpc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Flag​</a:t>
            </a:r>
          </a:p>
          <a:p>
            <a:pPr fontAlgn="base">
              <a:lnSpc>
                <a:spcPct val="150000"/>
              </a:lnSpc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D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iscover​</a:t>
            </a:r>
          </a:p>
          <a:p>
            <a:pPr fontAlgn="base">
              <a:lnSpc>
                <a:spcPct val="150000"/>
              </a:lnSpc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en-US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B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omb​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每次更新後會刷出當前狀況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8549EB5-47DF-4CC8-9A6D-67A2A6B7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版面呈現方法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B3FCDEA-5AA9-496A-BA4E-08ABE66574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771" y="817146"/>
            <a:ext cx="5573368" cy="5497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9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4713" y="0"/>
            <a:ext cx="7671273" cy="69198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副程式</a:t>
            </a:r>
            <a:r>
              <a:rPr lang="en-US" altLang="zh-TW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---</a:t>
            </a:r>
            <a:r>
              <a:rPr lang="zh-TW" altLang="en-US" sz="3600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插旗層，探索層，炸彈層的刷新</a:t>
            </a:r>
            <a:endParaRPr lang="en-US" altLang="zh-TW" sz="3600" dirty="0">
              <a:solidFill>
                <a:schemeClr val="accent1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3"/>
            <a:ext cx="11093645" cy="56514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4778B7-6CB6-4640-8530-8A0AC7D15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08" y="1199107"/>
            <a:ext cx="9940266" cy="518393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218AF92-DD82-403C-9A91-905913E65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9452" y="3915053"/>
            <a:ext cx="6867455" cy="246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0689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8689" y="200423"/>
            <a:ext cx="1894622" cy="468801"/>
          </a:xfrm>
        </p:spPr>
        <p:txBody>
          <a:bodyPr anchor="t">
            <a:normAutofit fontScale="90000"/>
          </a:bodyPr>
          <a:lstStyle/>
          <a:p>
            <a:r>
              <a:rPr lang="zh-TW" alt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預覽圖</a:t>
            </a:r>
            <a:endParaRPr lang="zh-TW" altLang="en-US" sz="36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筆跡 76">
                <a:extLst>
                  <a:ext uri="{FF2B5EF4-FFF2-40B4-BE49-F238E27FC236}">
                    <a16:creationId xmlns:a16="http://schemas.microsoft.com/office/drawing/2014/main" id="{9D027D27-2037-43EA-B0D3-3559630A4A8B}"/>
                  </a:ext>
                </a:extLst>
              </p14:cNvPr>
              <p14:cNvContentPartPr/>
              <p14:nvPr/>
            </p14:nvContentPartPr>
            <p14:xfrm>
              <a:off x="-727806" y="5431692"/>
              <a:ext cx="19049" cy="19049"/>
            </p14:xfrm>
          </p:contentPart>
        </mc:Choice>
        <mc:Fallback xmlns="">
          <p:pic>
            <p:nvPicPr>
              <p:cNvPr id="77" name="筆跡 76">
                <a:extLst>
                  <a:ext uri="{FF2B5EF4-FFF2-40B4-BE49-F238E27FC236}">
                    <a16:creationId xmlns:a16="http://schemas.microsoft.com/office/drawing/2014/main" id="{9D027D27-2037-43EA-B0D3-3559630A4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80256" y="4479242"/>
                <a:ext cx="1904900" cy="190490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9A842E3F-A5A1-422C-BE0D-FA541968F2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32" y="969323"/>
            <a:ext cx="5326936" cy="5428887"/>
          </a:xfrm>
        </p:spPr>
      </p:pic>
    </p:spTree>
    <p:extLst>
      <p:ext uri="{BB962C8B-B14F-4D97-AF65-F5344CB8AC3E}">
        <p14:creationId xmlns:p14="http://schemas.microsoft.com/office/powerpoint/2010/main" val="15394059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6039" y="494242"/>
            <a:ext cx="1599919" cy="691983"/>
          </a:xfrm>
        </p:spPr>
        <p:txBody>
          <a:bodyPr anchor="t"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甘特圖</a:t>
            </a:r>
            <a:endParaRPr lang="zh-TW" altLang="en-US" sz="3200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7" name="筆跡 76">
                <a:extLst>
                  <a:ext uri="{FF2B5EF4-FFF2-40B4-BE49-F238E27FC236}">
                    <a16:creationId xmlns:a16="http://schemas.microsoft.com/office/drawing/2014/main" id="{9D027D27-2037-43EA-B0D3-3559630A4A8B}"/>
                  </a:ext>
                </a:extLst>
              </p14:cNvPr>
              <p14:cNvContentPartPr/>
              <p14:nvPr/>
            </p14:nvContentPartPr>
            <p14:xfrm>
              <a:off x="-727806" y="5431692"/>
              <a:ext cx="19049" cy="19049"/>
            </p14:xfrm>
          </p:contentPart>
        </mc:Choice>
        <mc:Fallback xmlns="">
          <p:pic>
            <p:nvPicPr>
              <p:cNvPr id="77" name="筆跡 76">
                <a:extLst>
                  <a:ext uri="{FF2B5EF4-FFF2-40B4-BE49-F238E27FC236}">
                    <a16:creationId xmlns:a16="http://schemas.microsoft.com/office/drawing/2014/main" id="{9D027D27-2037-43EA-B0D3-3559630A4A8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680256" y="4479242"/>
                <a:ext cx="1904900" cy="19049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9DB0985-AD5C-435F-90EE-D9B12FF784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185" y="1435007"/>
            <a:ext cx="10665629" cy="4582759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FB758B4-AAC0-43C6-88F2-456B364975B1}"/>
              </a:ext>
            </a:extLst>
          </p:cNvPr>
          <p:cNvSpPr/>
          <p:nvPr/>
        </p:nvSpPr>
        <p:spPr>
          <a:xfrm>
            <a:off x="1908699" y="3595456"/>
            <a:ext cx="150920" cy="1775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4DB1912C-60E1-4322-9D7D-438C58150F6E}"/>
              </a:ext>
            </a:extLst>
          </p:cNvPr>
          <p:cNvSpPr txBox="1"/>
          <p:nvPr/>
        </p:nvSpPr>
        <p:spPr>
          <a:xfrm>
            <a:off x="1824359" y="3536855"/>
            <a:ext cx="363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/>
              <a:t>絜</a:t>
            </a:r>
          </a:p>
        </p:txBody>
      </p:sp>
    </p:spTree>
    <p:extLst>
      <p:ext uri="{BB962C8B-B14F-4D97-AF65-F5344CB8AC3E}">
        <p14:creationId xmlns:p14="http://schemas.microsoft.com/office/powerpoint/2010/main" val="421984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046" y="306893"/>
            <a:ext cx="1137335" cy="691983"/>
          </a:xfrm>
        </p:spPr>
        <p:txBody>
          <a:bodyPr anchor="t">
            <a:normAutofit/>
          </a:bodyPr>
          <a:lstStyle/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目錄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955" y="864565"/>
            <a:ext cx="10581516" cy="5791006"/>
          </a:xfr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一、主題發想＆流程圖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二、主程式：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基本架構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插旗層＆探索層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結束機制</a:t>
            </a:r>
            <a:endParaRPr lang="en-US" altLang="zh-TW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三、副程式：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炸彈層＆數字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插旗層，探索層，炸彈層的刷新</a:t>
            </a:r>
            <a:endParaRPr lang="en-US" altLang="zh-TW" dirty="0">
              <a:solidFill>
                <a:schemeClr val="accent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三、其他：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預覽圖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甘特圖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總分工</a:t>
            </a:r>
            <a:endParaRPr lang="en-US" altLang="zh-TW" dirty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662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4"/>
            <a:ext cx="10977109" cy="495484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李宗諭：</a:t>
            </a:r>
            <a:r>
              <a:rPr lang="en-US" altLang="zh-TW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遊戲主程式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全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)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2. PPT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圖表、</a:t>
            </a:r>
            <a:r>
              <a:rPr lang="en-US" altLang="zh-TW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3.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遊戲主、副程式更新 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&amp; Debug</a:t>
            </a:r>
            <a:endParaRPr lang="en-US" altLang="zh-TW" sz="2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蔡絜安：</a:t>
            </a:r>
            <a:r>
              <a:rPr lang="en-US" altLang="zh-TW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PPT</a:t>
            </a:r>
            <a:r>
              <a:rPr lang="zh-TW" altLang="en-US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整理、</a:t>
            </a:r>
            <a:r>
              <a:rPr lang="en-US" altLang="zh-TW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2. </a:t>
            </a:r>
            <a:r>
              <a:rPr lang="zh-TW" altLang="en-US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進度監督</a:t>
            </a:r>
            <a:endParaRPr lang="zh-TW" altLang="en-US" sz="2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范家維：</a:t>
            </a:r>
            <a:r>
              <a:rPr lang="en-US" altLang="zh-TW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lang="zh-TW" altLang="en-US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副程式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炸彈層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&amp;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數字、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2. Debug</a:t>
            </a:r>
            <a:endParaRPr lang="en-US" altLang="zh-TW" sz="2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王于蒨：</a:t>
            </a:r>
            <a:endParaRPr lang="en-US" altLang="zh-TW" sz="24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200000"/>
              </a:lnSpc>
            </a:pPr>
            <a:r>
              <a:rPr lang="zh-TW" altLang="en-US" sz="24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張景勳：</a:t>
            </a:r>
            <a:endParaRPr lang="en-US" altLang="zh-TW" sz="2400" dirty="0">
              <a:ea typeface="新細明體"/>
              <a:cs typeface="Calibri"/>
            </a:endParaRPr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標題 3">
            <a:extLst>
              <a:ext uri="{FF2B5EF4-FFF2-40B4-BE49-F238E27FC236}">
                <a16:creationId xmlns:a16="http://schemas.microsoft.com/office/drawing/2014/main" id="{0EA54839-C35B-4397-A984-98A2E148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總分工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28957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7">
            <a:extLst>
              <a:ext uri="{FF2B5EF4-FFF2-40B4-BE49-F238E27FC236}">
                <a16:creationId xmlns:a16="http://schemas.microsoft.com/office/drawing/2014/main" id="{EE39DFCF-9247-4DE5-BB93-074BFAF07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9">
            <a:extLst>
              <a:ext uri="{FF2B5EF4-FFF2-40B4-BE49-F238E27FC236}">
                <a16:creationId xmlns:a16="http://schemas.microsoft.com/office/drawing/2014/main" id="{442B652E-D499-4CDA-8F7A-60469EDBCB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1632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4864676 w 4864676"/>
              <a:gd name="connsiteY1" fmla="*/ 0 h 4864676"/>
              <a:gd name="connsiteX2" fmla="*/ 4864676 w 4864676"/>
              <a:gd name="connsiteY2" fmla="*/ 4864676 h 4864676"/>
              <a:gd name="connsiteX3" fmla="*/ 1281101 w 4864676"/>
              <a:gd name="connsiteY3" fmla="*/ 4864676 h 4864676"/>
              <a:gd name="connsiteX4" fmla="*/ 0 w 4864676"/>
              <a:gd name="connsiteY4" fmla="*/ 3583575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4864676" y="0"/>
                </a:lnTo>
                <a:lnTo>
                  <a:pt x="4864676" y="4864676"/>
                </a:lnTo>
                <a:lnTo>
                  <a:pt x="1281101" y="4864676"/>
                </a:lnTo>
                <a:lnTo>
                  <a:pt x="0" y="358357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" name="Freeform: Shape 11">
            <a:extLst>
              <a:ext uri="{FF2B5EF4-FFF2-40B4-BE49-F238E27FC236}">
                <a16:creationId xmlns:a16="http://schemas.microsoft.com/office/drawing/2014/main" id="{484A22B8-F5B6-47C2-B88E-DADAF3791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7225693" y="996662"/>
            <a:ext cx="4864676" cy="4864676"/>
          </a:xfrm>
          <a:custGeom>
            <a:avLst/>
            <a:gdLst>
              <a:gd name="connsiteX0" fmla="*/ 0 w 4864676"/>
              <a:gd name="connsiteY0" fmla="*/ 0 h 4864676"/>
              <a:gd name="connsiteX1" fmla="*/ 3583574 w 4864676"/>
              <a:gd name="connsiteY1" fmla="*/ 0 h 4864676"/>
              <a:gd name="connsiteX2" fmla="*/ 4864676 w 4864676"/>
              <a:gd name="connsiteY2" fmla="*/ 1281103 h 4864676"/>
              <a:gd name="connsiteX3" fmla="*/ 4864676 w 4864676"/>
              <a:gd name="connsiteY3" fmla="*/ 4864676 h 4864676"/>
              <a:gd name="connsiteX4" fmla="*/ 0 w 4864676"/>
              <a:gd name="connsiteY4" fmla="*/ 4864676 h 4864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64676" h="4864676">
                <a:moveTo>
                  <a:pt x="0" y="0"/>
                </a:moveTo>
                <a:lnTo>
                  <a:pt x="3583574" y="0"/>
                </a:lnTo>
                <a:lnTo>
                  <a:pt x="4864676" y="1281103"/>
                </a:lnTo>
                <a:lnTo>
                  <a:pt x="4864676" y="4864676"/>
                </a:lnTo>
                <a:lnTo>
                  <a:pt x="0" y="4864676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Isosceles Triangle 13">
            <a:extLst>
              <a:ext uri="{FF2B5EF4-FFF2-40B4-BE49-F238E27FC236}">
                <a16:creationId xmlns:a16="http://schemas.microsoft.com/office/drawing/2014/main" id="{A987C18C-164D-4263-B486-4647A98E8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2789020" y="1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15">
            <a:extLst>
              <a:ext uri="{FF2B5EF4-FFF2-40B4-BE49-F238E27FC236}">
                <a16:creationId xmlns:a16="http://schemas.microsoft.com/office/drawing/2014/main" id="{E7E98B39-04C6-408B-92FD-768628740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09286" y="3571620"/>
            <a:ext cx="6613961" cy="3286380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17">
            <a:extLst>
              <a:ext uri="{FF2B5EF4-FFF2-40B4-BE49-F238E27FC236}">
                <a16:creationId xmlns:a16="http://schemas.microsoft.com/office/drawing/2014/main" id="{981C8C27-2457-421F-BDC4-7B4EA3C7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CEA13C66-82C1-44AF-972B-8F5CCA41B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71208" y="5287803"/>
            <a:ext cx="955808" cy="9558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Freeform: Shape 21">
            <a:extLst>
              <a:ext uri="{FF2B5EF4-FFF2-40B4-BE49-F238E27FC236}">
                <a16:creationId xmlns:a16="http://schemas.microsoft.com/office/drawing/2014/main" id="{9DB36437-FE59-457E-91A7-396BBD3C9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D6B06F5-8CB2-4004-86DF-41337661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963" y="2580216"/>
            <a:ext cx="5352076" cy="182952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3600" kern="1200" dirty="0">
                <a:solidFill>
                  <a:srgbClr val="080808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感謝觀看</a:t>
            </a:r>
            <a:endParaRPr lang="en-US" altLang="zh-TW" sz="3600" kern="1200" dirty="0">
              <a:solidFill>
                <a:srgbClr val="080808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7" name="Rectangle 23">
            <a:extLst>
              <a:ext uri="{FF2B5EF4-FFF2-40B4-BE49-F238E27FC236}">
                <a16:creationId xmlns:a16="http://schemas.microsoft.com/office/drawing/2014/main" id="{844D3693-2EFE-4667-89D5-47E2D5920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42846" y="410171"/>
            <a:ext cx="1321281" cy="1321281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25">
            <a:extLst>
              <a:ext uri="{FF2B5EF4-FFF2-40B4-BE49-F238E27FC236}">
                <a16:creationId xmlns:a16="http://schemas.microsoft.com/office/drawing/2014/main" id="{C21FD796-9CD0-404D-8DF5-5274C0BCC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30319" y="1508609"/>
            <a:ext cx="700047" cy="70004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29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D719B0-AF93-4B66-AF76-87B4F0D0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踩地雷遊戲可訓練</a:t>
            </a:r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邏輯思考能力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特色：可自設版面及炸彈數</a:t>
            </a: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流程圖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8549EB5-47DF-4CC8-9A6D-67A2A6B7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發想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7E79357-A389-4AD9-954F-94739EFAB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912" y="3425847"/>
            <a:ext cx="9709642" cy="255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36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56" y="0"/>
            <a:ext cx="3596688" cy="69198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主程式</a:t>
            </a:r>
            <a: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---</a:t>
            </a: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基本架構</a:t>
            </a:r>
            <a:b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</a:br>
            <a:endParaRPr lang="en-US" altLang="zh-TW" sz="3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3"/>
            <a:ext cx="11093645" cy="56514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48B2D57-7309-4BC3-A81E-2D4E57FE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56" y="1019310"/>
            <a:ext cx="9833017" cy="540267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01AF090-D868-40CD-B146-C59ED754C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3673" y="5707912"/>
            <a:ext cx="1590231" cy="2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61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56" y="0"/>
            <a:ext cx="3596688" cy="69198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主程式</a:t>
            </a:r>
            <a: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---</a:t>
            </a: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基本架構</a:t>
            </a:r>
            <a:b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</a:br>
            <a:endParaRPr lang="en-US" altLang="zh-TW" sz="3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3"/>
            <a:ext cx="11093645" cy="56514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E5C4B2-E63D-43DD-A57D-D81A23CC3B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313" y="776774"/>
            <a:ext cx="7781373" cy="5994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46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D719B0-AF93-4B66-AF76-87B4F0D0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預設是0(沒插旗)，探索後改成1</a:t>
            </a:r>
            <a:endParaRPr lang="zh-TW" altLang="en-US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8549EB5-47DF-4CC8-9A6D-67A2A6B7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插旗層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(Flag)</a:t>
            </a:r>
            <a:endParaRPr lang="zh-TW" altLang="en-US" sz="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C5D48A-109C-4E7B-9D4A-060EEDF856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82253"/>
            <a:ext cx="6299447" cy="317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82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46D6306C-ED4F-4AAE-B4A5-EEA6AFAD7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EC5361D-F897-4856-B945-0455A365E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15435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: Shape 87">
            <a:extLst>
              <a:ext uri="{FF2B5EF4-FFF2-40B4-BE49-F238E27FC236}">
                <a16:creationId xmlns:a16="http://schemas.microsoft.com/office/drawing/2014/main" id="{4508C0C5-2268-42B5-B3C8-4D0899E05F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141ACBDB-38F8-4B34-8183-BD95B4E55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739327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E00DB52-3455-4E2F-867B-A6D0516E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653800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9E914C83-E0D8-4953-92D5-169D28CB43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5423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3512E083-F550-46AF-8490-767ECFD00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67297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2D719B0-AF93-4B66-AF76-87B4F0D00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zh-TW" sz="2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預設是0(沒探索)，探索後改成1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78549EB5-47DF-4CC8-9A6D-67A2A6B73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探索層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iscover)</a:t>
            </a:r>
            <a:endParaRPr lang="zh-TW" altLang="en-US" sz="105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AE6EDA4-D791-47E9-805B-495E567A4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49800"/>
            <a:ext cx="6337077" cy="323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547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1375" y="12925"/>
            <a:ext cx="4989250" cy="69198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主程式</a:t>
            </a:r>
            <a: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---</a:t>
            </a: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插旗層 </a:t>
            </a:r>
            <a: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&amp;</a:t>
            </a: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探索層</a:t>
            </a:r>
            <a:b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</a:br>
            <a:endParaRPr lang="en-US" altLang="zh-TW" sz="3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3"/>
            <a:ext cx="11093645" cy="56514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DC45DD-3E90-4830-959F-F2D6D32F9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223" y="965124"/>
            <a:ext cx="8599554" cy="570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82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C97767-3DB3-44FA-8634-E22945A88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0948" y="0"/>
            <a:ext cx="6670090" cy="691983"/>
          </a:xfrm>
        </p:spPr>
        <p:txBody>
          <a:bodyPr anchor="t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主程式</a:t>
            </a:r>
            <a: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---</a:t>
            </a: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插旗層 </a:t>
            </a:r>
            <a: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&amp;</a:t>
            </a:r>
            <a:r>
              <a:rPr lang="zh-TW" altLang="en-US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 探索層 </a:t>
            </a:r>
            <a:r>
              <a:rPr lang="en-US" altLang="zh-TW" sz="3600" dirty="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  <a:t>(update)</a:t>
            </a:r>
            <a:br>
              <a:rPr lang="en-US" altLang="zh-TW" sz="3600" dirty="0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Calibri"/>
              </a:rPr>
            </a:br>
            <a:endParaRPr lang="en-US" altLang="zh-TW" sz="3600" dirty="0">
              <a:solidFill>
                <a:schemeClr val="accent2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Calibri"/>
            </a:endParaRPr>
          </a:p>
        </p:txBody>
      </p:sp>
      <p:sp>
        <p:nvSpPr>
          <p:cNvPr id="79" name="副標題 78">
            <a:extLst>
              <a:ext uri="{FF2B5EF4-FFF2-40B4-BE49-F238E27FC236}">
                <a16:creationId xmlns:a16="http://schemas.microsoft.com/office/drawing/2014/main" id="{3DD954B5-7EB4-4121-BA41-E9621CB1B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71" y="1596263"/>
            <a:ext cx="11093645" cy="565140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endParaRPr lang="en-US" altLang="zh-TW" dirty="0">
              <a:ea typeface="新細明體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dirty="0">
              <a:ea typeface="新細明體"/>
              <a:cs typeface="Calibri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930E1B6-6ED2-4E89-8B56-95BE04167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4" y="1198486"/>
            <a:ext cx="11542046" cy="50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90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4C120D7D8BF4197ACE6DC7C4B17CD" ma:contentTypeVersion="4" ma:contentTypeDescription="Create a new document." ma:contentTypeScope="" ma:versionID="8aff4ec72f85e81e43275fc2cd9ded2d">
  <xsd:schema xmlns:xsd="http://www.w3.org/2001/XMLSchema" xmlns:xs="http://www.w3.org/2001/XMLSchema" xmlns:p="http://schemas.microsoft.com/office/2006/metadata/properties" xmlns:ns3="2f1796f1-fdd0-4bb6-9c4f-de1c1a56fdb7" targetNamespace="http://schemas.microsoft.com/office/2006/metadata/properties" ma:root="true" ma:fieldsID="c3aa10c135a7bb0d4da0da08611aca2c" ns3:_="">
    <xsd:import namespace="2f1796f1-fdd0-4bb6-9c4f-de1c1a56fdb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796f1-fdd0-4bb6-9c4f-de1c1a56f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A0C061-3864-4517-9A5D-3BCD3BA178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AC69917-F9F0-4E36-9864-B8647F4480F3}">
  <ds:schemaRefs>
    <ds:schemaRef ds:uri="http://schemas.microsoft.com/office/2006/documentManagement/types"/>
    <ds:schemaRef ds:uri="2f1796f1-fdd0-4bb6-9c4f-de1c1a56fdb7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infopath/2007/PartnerControls"/>
    <ds:schemaRef ds:uri="http://purl.org/dc/terms/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963D921-7599-4024-B94B-F3F5C5F754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f1796f1-fdd0-4bb6-9c4f-de1c1a56fd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374</Words>
  <Application>Microsoft Office PowerPoint</Application>
  <PresentationFormat>寬螢幕</PresentationFormat>
  <Paragraphs>63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微軟正黑體</vt:lpstr>
      <vt:lpstr>Arial</vt:lpstr>
      <vt:lpstr>Calibri</vt:lpstr>
      <vt:lpstr>Calibri Light</vt:lpstr>
      <vt:lpstr>Office 佈景主題</vt:lpstr>
      <vt:lpstr>期末專題進度報告3 踩地雷遊戲</vt:lpstr>
      <vt:lpstr>目錄</vt:lpstr>
      <vt:lpstr>主題發想</vt:lpstr>
      <vt:lpstr>主程式---基本架構 </vt:lpstr>
      <vt:lpstr>主程式---基本架構 </vt:lpstr>
      <vt:lpstr>插旗層 (Flag)</vt:lpstr>
      <vt:lpstr>探索層 (Discover)</vt:lpstr>
      <vt:lpstr>主程式---插旗層 &amp; 探索層 </vt:lpstr>
      <vt:lpstr>主程式---插旗層 &amp; 探索層 (update) </vt:lpstr>
      <vt:lpstr>連鎖探索     判斷結束</vt:lpstr>
      <vt:lpstr>主程式---插旗層 &amp; 探索層 </vt:lpstr>
      <vt:lpstr>主程式---結束機制 </vt:lpstr>
      <vt:lpstr>設置炸彈層和數字 (Bomb)</vt:lpstr>
      <vt:lpstr>副程式---炸彈層&amp;數字</vt:lpstr>
      <vt:lpstr>副程式---炸彈層&amp;數字</vt:lpstr>
      <vt:lpstr>版面呈現方法</vt:lpstr>
      <vt:lpstr>副程式---插旗層，探索層，炸彈層的刷新</vt:lpstr>
      <vt:lpstr>預覽圖</vt:lpstr>
      <vt:lpstr>甘特圖</vt:lpstr>
      <vt:lpstr>總分工</vt:lpstr>
      <vt:lpstr>感謝觀看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李宗諭</dc:creator>
  <cp:lastModifiedBy>絜安</cp:lastModifiedBy>
  <cp:revision>94</cp:revision>
  <dcterms:created xsi:type="dcterms:W3CDTF">2021-12-05T12:30:19Z</dcterms:created>
  <dcterms:modified xsi:type="dcterms:W3CDTF">2022-01-04T18:07:48Z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0x0101002F44C120D7D8BF4197ACE6DC7C4B17CD</vt:lpwstr>
  </property>
</Properties>
</file>