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1C95F-17EA-4ACF-B5A4-1845B6F62FF8}" v="25" dt="2022-01-03T08:58:39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C9A86-B09E-4A04-8B1F-154391B465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5400B-9D1B-4CCD-8E18-3A312AFA5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05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5400B-9D1B-4CCD-8E18-3A312AFA5B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2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5AC14-F0D4-4B13-A70C-2AAFBE26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364D82-CEC2-4CE0-8F44-9F2A383C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26079-36D9-4239-A0C3-22AFF675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5636EC-60DE-4518-A79F-9A9FCABF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8C4FA-CD0B-449F-B0B2-F5D524A6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90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2FE52-508C-4EF0-9F15-08F4FD7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56EFC7-F4E5-47DF-9FB1-14C2CC98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1D12E-A045-4D5E-8CDE-2EA95D59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66CE7-2FC1-41FC-872C-F61D77AB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98278-9CFD-407E-B795-4F84784E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6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5978FB-08F2-4163-8458-C9300192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85E41-BE9E-444B-90BB-2F886E2E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72DBC7-AE9B-4ECE-9716-640A0C89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DACF3-C7F8-42F7-8B71-303E581A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C09D5E-AB27-4755-94AF-039DF03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53E4-74DF-423A-9F03-90A2F46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F197F-C22B-4325-9684-C812177F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B1AEFE-6A07-43D5-A761-9A6760A8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D9ED4-79ED-472C-AD69-DE670B2A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B79AF4-EADD-4B88-A666-9DD7AF43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40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D21BF-F23D-4EE9-9440-7D898ABD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4F7076-EBCD-47CA-A7EE-FAB780B6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4808E-EEA4-4E9F-B673-B8E1220F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16F7CF-0B9F-4733-86D4-94E1F31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5FC27D-C120-4285-B931-1A6C9DE5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0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511E-4170-4A62-A7D4-926BAAEF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AF238-70A0-4605-958A-F1E718BD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E73DC7-1F45-4D95-AFF4-F37029B6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8FD826-00BB-4BD1-BA49-EF566438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9CF8A-0E85-408A-B5AF-0BE8830E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6FB08A-D6E9-4B70-93CD-3F44714C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76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49EE5-EBAE-4335-B598-D26DC179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F9FADA-4B9A-46C0-8E8D-741DFE7A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C4CA41-11A1-4D23-AC48-8CFA85C7B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6FB59F-07C4-46D8-97A8-24782F5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65A16F-6856-4C47-9B18-5B3C957AF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16E8FC-A55C-4E55-AEDB-6F53A259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F7447B-BA06-4851-A33F-E838DB6B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815572-2A69-4BC3-BDC5-0015BEC7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8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0D7F1-AA33-492F-AB92-56702BDA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A1C26F-F2B3-4F7C-B971-FC1C8B1D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93C7F2-5388-48B7-A8DA-2D68DF9F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ECF90F-4306-4E97-ADBF-32045DBE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8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00F7A4-21DC-4BC0-B3C0-8B0CC1B2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FAEB06-6981-4250-BD06-CEC82E86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6BB1B-9C5A-4EC7-9DEF-E3EE5E9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43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4980-1959-4F15-B5FA-5EE7F164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2D910-2D22-4DEF-B512-8A94970D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FF10CA-0463-4388-9FCD-BD9D217D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3C42C1-85B1-43E2-A8C5-AA48AD00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06233-974C-406D-963A-67D13543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85B8AE-D05D-4453-B27A-F07571F2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31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071F2-9373-4936-AE74-0BD45EBD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7C7826-3874-4DBD-A8F1-BF698515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253458-263C-4B08-B001-91946EB3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6572E9-B094-46A3-BADE-7EA9D76B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CC4DCE-8BF1-4CA2-A6C2-2D63240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D5CF49-3EB2-49B3-8AF3-DC0D630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91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4638FA-BCE4-4550-9529-27BDA6AB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D48A6-E77D-4E48-91E6-494BFE2E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A67F79-BF49-4F30-8D1B-0A49F2D19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968A-E73D-492C-A600-49AC46B186F4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51EDF-D6A2-4B5C-AAE8-F345BD5C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F926B-3167-4715-85D3-B1D166BAD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B70C-B06D-4370-8752-6BE50A7703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圖: 資料 25">
            <a:extLst>
              <a:ext uri="{FF2B5EF4-FFF2-40B4-BE49-F238E27FC236}">
                <a16:creationId xmlns:a16="http://schemas.microsoft.com/office/drawing/2014/main" id="{F6C288BC-8EC5-4701-8567-2872FE2E4B0D}"/>
              </a:ext>
            </a:extLst>
          </p:cNvPr>
          <p:cNvSpPr/>
          <p:nvPr/>
        </p:nvSpPr>
        <p:spPr>
          <a:xfrm>
            <a:off x="3345728" y="4086201"/>
            <a:ext cx="1619251" cy="1555405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資料 23">
            <a:extLst>
              <a:ext uri="{FF2B5EF4-FFF2-40B4-BE49-F238E27FC236}">
                <a16:creationId xmlns:a16="http://schemas.microsoft.com/office/drawing/2014/main" id="{8F008C73-167F-41C8-88F4-F40B269C722A}"/>
              </a:ext>
            </a:extLst>
          </p:cNvPr>
          <p:cNvSpPr/>
          <p:nvPr/>
        </p:nvSpPr>
        <p:spPr>
          <a:xfrm>
            <a:off x="1696638" y="4065781"/>
            <a:ext cx="1619251" cy="1555405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資料 3">
            <a:extLst>
              <a:ext uri="{FF2B5EF4-FFF2-40B4-BE49-F238E27FC236}">
                <a16:creationId xmlns:a16="http://schemas.microsoft.com/office/drawing/2014/main" id="{D509C7E6-1AAE-4145-A961-A83DF5CAD7D9}"/>
              </a:ext>
            </a:extLst>
          </p:cNvPr>
          <p:cNvSpPr/>
          <p:nvPr/>
        </p:nvSpPr>
        <p:spPr>
          <a:xfrm>
            <a:off x="0" y="4077478"/>
            <a:ext cx="1619251" cy="1555405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CC1D97-0FCC-42EC-9A23-97FF47D9CB39}"/>
              </a:ext>
            </a:extLst>
          </p:cNvPr>
          <p:cNvSpPr/>
          <p:nvPr/>
        </p:nvSpPr>
        <p:spPr>
          <a:xfrm>
            <a:off x="0" y="1705433"/>
            <a:ext cx="4488024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資料 2">
            <a:extLst>
              <a:ext uri="{FF2B5EF4-FFF2-40B4-BE49-F238E27FC236}">
                <a16:creationId xmlns:a16="http://schemas.microsoft.com/office/drawing/2014/main" id="{6E7F5FC6-14DB-4965-A339-5FC9CBDC9B0A}"/>
              </a:ext>
            </a:extLst>
          </p:cNvPr>
          <p:cNvSpPr/>
          <p:nvPr/>
        </p:nvSpPr>
        <p:spPr>
          <a:xfrm>
            <a:off x="3181350" y="1705433"/>
            <a:ext cx="2000250" cy="1938992"/>
          </a:xfrm>
          <a:prstGeom prst="flowChartInputOutpu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625A71A-E7C1-42DD-8F95-242955458DA3}"/>
              </a:ext>
            </a:extLst>
          </p:cNvPr>
          <p:cNvSpPr/>
          <p:nvPr/>
        </p:nvSpPr>
        <p:spPr>
          <a:xfrm>
            <a:off x="76202" y="133350"/>
            <a:ext cx="9114451" cy="10382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300FA0-756A-4EBC-A8E6-DAEE954C3DE1}"/>
              </a:ext>
            </a:extLst>
          </p:cNvPr>
          <p:cNvSpPr txBox="1"/>
          <p:nvPr/>
        </p:nvSpPr>
        <p:spPr>
          <a:xfrm>
            <a:off x="1619251" y="252866"/>
            <a:ext cx="214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貪食蛇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AA4111-0423-4365-AD9E-FED4CE4AF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57149"/>
            <a:ext cx="1190624" cy="119062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64ECFC-7FAF-4122-ACFA-6A9D4F7B15D4}"/>
              </a:ext>
            </a:extLst>
          </p:cNvPr>
          <p:cNvSpPr txBox="1"/>
          <p:nvPr/>
        </p:nvSpPr>
        <p:spPr>
          <a:xfrm>
            <a:off x="145403" y="1781631"/>
            <a:ext cx="4488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語言打造視覺化的小遊戲，再以貪食蛇的基礎上增加難度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障礙物、速度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，其中以迴圈和清除屏幕的程式，一張一張列印，打造出動畫效果。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A00F8A-22CB-47CF-BCB5-4066C169C277}"/>
              </a:ext>
            </a:extLst>
          </p:cNvPr>
          <p:cNvSpPr/>
          <p:nvPr/>
        </p:nvSpPr>
        <p:spPr>
          <a:xfrm>
            <a:off x="3181350" y="6105525"/>
            <a:ext cx="1905000" cy="4953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9DB5C0-F7BF-475E-ADEC-6D5CC315E107}"/>
              </a:ext>
            </a:extLst>
          </p:cNvPr>
          <p:cNvSpPr txBox="1"/>
          <p:nvPr/>
        </p:nvSpPr>
        <p:spPr>
          <a:xfrm>
            <a:off x="3190874" y="6168509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貪食蛇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遊戲片段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595C56F-ECF4-43D5-8E15-F238BB006E60}"/>
              </a:ext>
            </a:extLst>
          </p:cNvPr>
          <p:cNvCxnSpPr>
            <a:cxnSpLocks/>
          </p:cNvCxnSpPr>
          <p:nvPr/>
        </p:nvCxnSpPr>
        <p:spPr>
          <a:xfrm>
            <a:off x="3752848" y="292126"/>
            <a:ext cx="0" cy="7524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4DBFA01-F538-4411-904C-08E5A91F63AA}"/>
              </a:ext>
            </a:extLst>
          </p:cNvPr>
          <p:cNvSpPr txBox="1"/>
          <p:nvPr/>
        </p:nvSpPr>
        <p:spPr>
          <a:xfrm>
            <a:off x="3857624" y="324266"/>
            <a:ext cx="5181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 視覺化小遊戲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4EE142A2-F04B-4EB9-BB25-ED9BA69EE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" y="4211695"/>
            <a:ext cx="907775" cy="907775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F1D22CB9-8826-480F-BE5F-63B99BC2C90C}"/>
              </a:ext>
            </a:extLst>
          </p:cNvPr>
          <p:cNvSpPr txBox="1"/>
          <p:nvPr/>
        </p:nvSpPr>
        <p:spPr>
          <a:xfrm>
            <a:off x="297025" y="5234759"/>
            <a:ext cx="110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趣味性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98ABC32-9B43-42D0-8753-1244D0B6D81C}"/>
              </a:ext>
            </a:extLst>
          </p:cNvPr>
          <p:cNvSpPr txBox="1"/>
          <p:nvPr/>
        </p:nvSpPr>
        <p:spPr>
          <a:xfrm>
            <a:off x="1966765" y="5179889"/>
            <a:ext cx="110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</a:t>
            </a: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C6C9C280-0B5D-40C3-9AC2-E87232C87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8409" y="4238151"/>
            <a:ext cx="881319" cy="881319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D496353D-4D83-4B91-BB9B-54BCB245F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62" y="4147289"/>
            <a:ext cx="1019881" cy="1019881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37FEC404-4D4C-470C-8D7D-14F180F85417}"/>
              </a:ext>
            </a:extLst>
          </p:cNvPr>
          <p:cNvSpPr txBox="1"/>
          <p:nvPr/>
        </p:nvSpPr>
        <p:spPr>
          <a:xfrm>
            <a:off x="3579019" y="5152567"/>
            <a:ext cx="110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挑戰性</a:t>
            </a:r>
          </a:p>
        </p:txBody>
      </p:sp>
      <p:pic>
        <p:nvPicPr>
          <p:cNvPr id="7" name="Final">
            <a:hlinkClick r:id="" action="ppaction://media"/>
            <a:extLst>
              <a:ext uri="{FF2B5EF4-FFF2-40B4-BE49-F238E27FC236}">
                <a16:creationId xmlns:a16="http://schemas.microsoft.com/office/drawing/2014/main" id="{D2023402-A4E1-4CE4-AD96-94B4F6C0C1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319641" y="1357603"/>
            <a:ext cx="11861282" cy="66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4C120D7D8BF4197ACE6DC7C4B17CD" ma:contentTypeVersion="4" ma:contentTypeDescription="Create a new document." ma:contentTypeScope="" ma:versionID="8aff4ec72f85e81e43275fc2cd9ded2d">
  <xsd:schema xmlns:xsd="http://www.w3.org/2001/XMLSchema" xmlns:xs="http://www.w3.org/2001/XMLSchema" xmlns:p="http://schemas.microsoft.com/office/2006/metadata/properties" xmlns:ns3="2f1796f1-fdd0-4bb6-9c4f-de1c1a56fdb7" targetNamespace="http://schemas.microsoft.com/office/2006/metadata/properties" ma:root="true" ma:fieldsID="c3aa10c135a7bb0d4da0da08611aca2c" ns3:_="">
    <xsd:import namespace="2f1796f1-fdd0-4bb6-9c4f-de1c1a56fd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796f1-fdd0-4bb6-9c4f-de1c1a56f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69DC6A-63A6-47EA-A250-ED259498D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094470-FFF0-4A4C-871E-57758F49A9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1796f1-fdd0-4bb6-9c4f-de1c1a56fd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053785-2732-4878-9F75-D2DC9E8C596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2f1796f1-fdd0-4bb6-9c4f-de1c1a56fdb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66</Words>
  <Application>Microsoft Office PowerPoint</Application>
  <PresentationFormat>寬螢幕</PresentationFormat>
  <Paragraphs>8</Paragraphs>
  <Slides>1</Slides>
  <Notes>1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許立宏</dc:creator>
  <cp:lastModifiedBy>許立宏</cp:lastModifiedBy>
  <cp:revision>5</cp:revision>
  <dcterms:created xsi:type="dcterms:W3CDTF">2022-01-03T06:37:00Z</dcterms:created>
  <dcterms:modified xsi:type="dcterms:W3CDTF">2022-01-04T16:33:58Z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0x0101002F44C120D7D8BF4197ACE6DC7C4B17CD</vt:lpwstr>
  </property>
</Properties>
</file>