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6" r:id="rId4"/>
    <p:sldId id="288" r:id="rId5"/>
    <p:sldId id="289" r:id="rId6"/>
    <p:sldId id="261" r:id="rId7"/>
    <p:sldId id="282" r:id="rId8"/>
    <p:sldId id="291" r:id="rId9"/>
    <p:sldId id="283" r:id="rId10"/>
    <p:sldId id="284" r:id="rId11"/>
    <p:sldId id="285" r:id="rId12"/>
    <p:sldId id="290" r:id="rId13"/>
    <p:sldId id="287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竣翔 詹" userId="08aaf6c2-db64-469b-ac07-b0cc132e33d0" providerId="ADAL" clId="{6CACFF3B-B439-4EC3-8841-920987065D46}"/>
    <pc:docChg chg="undo custSel addSld delSld modSld modMainMaster">
      <pc:chgData name="竣翔 詹" userId="08aaf6c2-db64-469b-ac07-b0cc132e33d0" providerId="ADAL" clId="{6CACFF3B-B439-4EC3-8841-920987065D46}" dt="2021-08-15T09:13:04.746" v="2030" actId="20577"/>
      <pc:docMkLst>
        <pc:docMk/>
      </pc:docMkLst>
      <pc:sldMasterChg chg="modSldLayout">
        <pc:chgData name="竣翔 詹" userId="08aaf6c2-db64-469b-ac07-b0cc132e33d0" providerId="ADAL" clId="{6CACFF3B-B439-4EC3-8841-920987065D46}" dt="2021-08-14T14:05:47.243" v="1889" actId="14100"/>
        <pc:sldMasterMkLst>
          <pc:docMk/>
          <pc:sldMasterMk cId="1680748506" sldId="2147483648"/>
        </pc:sldMasterMkLst>
        <pc:sldLayoutChg chg="modSp">
          <pc:chgData name="竣翔 詹" userId="08aaf6c2-db64-469b-ac07-b0cc132e33d0" providerId="ADAL" clId="{6CACFF3B-B439-4EC3-8841-920987065D46}" dt="2021-08-14T14:05:47.243" v="1889" actId="14100"/>
          <pc:sldLayoutMkLst>
            <pc:docMk/>
            <pc:sldMasterMk cId="1680748506" sldId="2147483648"/>
            <pc:sldLayoutMk cId="3142973016" sldId="2147483650"/>
          </pc:sldLayoutMkLst>
          <pc:spChg chg="mod">
            <ac:chgData name="竣翔 詹" userId="08aaf6c2-db64-469b-ac07-b0cc132e33d0" providerId="ADAL" clId="{6CACFF3B-B439-4EC3-8841-920987065D46}" dt="2021-08-14T14:05:47.243" v="1889" actId="14100"/>
            <ac:spMkLst>
              <pc:docMk/>
              <pc:sldMasterMk cId="1680748506" sldId="2147483648"/>
              <pc:sldLayoutMk cId="3142973016" sldId="2147483650"/>
              <ac:spMk id="4" creationId="{60AD8CB0-FCFD-4366-B1FA-9F7414F1D432}"/>
            </ac:spMkLst>
          </pc:spChg>
        </pc:sldLayoutChg>
      </pc:sldMasterChg>
    </pc:docChg>
  </pc:docChgLst>
  <pc:docChgLst>
    <pc:chgData name="竣翔 詹" userId="08aaf6c2-db64-469b-ac07-b0cc132e33d0" providerId="ADAL" clId="{08DBCDB7-4824-4303-82FD-4BF0D33AFD20}"/>
    <pc:docChg chg="undo custSel addSld delSld modSld sldOrd">
      <pc:chgData name="竣翔 詹" userId="08aaf6c2-db64-469b-ac07-b0cc132e33d0" providerId="ADAL" clId="{08DBCDB7-4824-4303-82FD-4BF0D33AFD20}" dt="2021-10-01T16:34:58.084" v="1936" actId="207"/>
      <pc:docMkLst>
        <pc:docMk/>
      </pc:docMkLst>
      <pc:sldChg chg="modSp">
        <pc:chgData name="竣翔 詹" userId="08aaf6c2-db64-469b-ac07-b0cc132e33d0" providerId="ADAL" clId="{08DBCDB7-4824-4303-82FD-4BF0D33AFD20}" dt="2021-09-24T07:34:24.599" v="22" actId="20577"/>
        <pc:sldMkLst>
          <pc:docMk/>
          <pc:sldMk cId="3164312095" sldId="256"/>
        </pc:sldMkLst>
        <pc:spChg chg="mod">
          <ac:chgData name="竣翔 詹" userId="08aaf6c2-db64-469b-ac07-b0cc132e33d0" providerId="ADAL" clId="{08DBCDB7-4824-4303-82FD-4BF0D33AFD20}" dt="2021-09-24T07:34:24.599" v="22" actId="20577"/>
          <ac:spMkLst>
            <pc:docMk/>
            <pc:sldMk cId="3164312095" sldId="256"/>
            <ac:spMk id="10" creationId="{F8B288E1-6E23-43C8-8C1F-4E260B999147}"/>
          </ac:spMkLst>
        </pc:spChg>
      </pc:sldChg>
      <pc:sldChg chg="modSp">
        <pc:chgData name="竣翔 詹" userId="08aaf6c2-db64-469b-ac07-b0cc132e33d0" providerId="ADAL" clId="{08DBCDB7-4824-4303-82FD-4BF0D33AFD20}" dt="2021-09-27T02:56:10.272" v="1150" actId="313"/>
        <pc:sldMkLst>
          <pc:docMk/>
          <pc:sldMk cId="1906338053" sldId="257"/>
        </pc:sldMkLst>
        <pc:spChg chg="mod">
          <ac:chgData name="竣翔 詹" userId="08aaf6c2-db64-469b-ac07-b0cc132e33d0" providerId="ADAL" clId="{08DBCDB7-4824-4303-82FD-4BF0D33AFD20}" dt="2021-09-27T02:56:10.272" v="1150" actId="313"/>
          <ac:spMkLst>
            <pc:docMk/>
            <pc:sldMk cId="1906338053" sldId="257"/>
            <ac:spMk id="6" creationId="{5AB19EF9-875C-444C-9239-702305D2AF59}"/>
          </ac:spMkLst>
        </pc:spChg>
      </pc:sldChg>
      <pc:sldChg chg="addSp delSp modSp">
        <pc:chgData name="竣翔 詹" userId="08aaf6c2-db64-469b-ac07-b0cc132e33d0" providerId="ADAL" clId="{08DBCDB7-4824-4303-82FD-4BF0D33AFD20}" dt="2021-09-27T02:40:01.166" v="1058" actId="20577"/>
        <pc:sldMkLst>
          <pc:docMk/>
          <pc:sldMk cId="1596477799" sldId="261"/>
        </pc:sldMkLst>
        <pc:spChg chg="add del mod">
          <ac:chgData name="竣翔 詹" userId="08aaf6c2-db64-469b-ac07-b0cc132e33d0" providerId="ADAL" clId="{08DBCDB7-4824-4303-82FD-4BF0D33AFD20}" dt="2021-09-24T07:36:05.748" v="131"/>
          <ac:spMkLst>
            <pc:docMk/>
            <pc:sldMk cId="1596477799" sldId="261"/>
            <ac:spMk id="3" creationId="{0654F9C6-77C2-45D9-AF37-FE9D564962BE}"/>
          </ac:spMkLst>
        </pc:spChg>
        <pc:spChg chg="mod">
          <ac:chgData name="竣翔 詹" userId="08aaf6c2-db64-469b-ac07-b0cc132e33d0" providerId="ADAL" clId="{08DBCDB7-4824-4303-82FD-4BF0D33AFD20}" dt="2021-09-27T02:40:01.166" v="1058" actId="20577"/>
          <ac:spMkLst>
            <pc:docMk/>
            <pc:sldMk cId="1596477799" sldId="261"/>
            <ac:spMk id="6" creationId="{B77F5E80-86B7-48B6-8CE9-D64085731077}"/>
          </ac:spMkLst>
        </pc:spChg>
        <pc:spChg chg="add mod">
          <ac:chgData name="竣翔 詹" userId="08aaf6c2-db64-469b-ac07-b0cc132e33d0" providerId="ADAL" clId="{08DBCDB7-4824-4303-82FD-4BF0D33AFD20}" dt="2021-09-24T07:37:20.296" v="235" actId="14100"/>
          <ac:spMkLst>
            <pc:docMk/>
            <pc:sldMk cId="1596477799" sldId="261"/>
            <ac:spMk id="7" creationId="{E53B1C84-0942-447B-8CE8-095AD6341A64}"/>
          </ac:spMkLst>
        </pc:spChg>
        <pc:spChg chg="mod">
          <ac:chgData name="竣翔 詹" userId="08aaf6c2-db64-469b-ac07-b0cc132e33d0" providerId="ADAL" clId="{08DBCDB7-4824-4303-82FD-4BF0D33AFD20}" dt="2021-09-24T07:35:41.010" v="94"/>
          <ac:spMkLst>
            <pc:docMk/>
            <pc:sldMk cId="1596477799" sldId="261"/>
            <ac:spMk id="8" creationId="{C460D785-873A-4FFF-A553-2FB026722E1E}"/>
          </ac:spMkLst>
        </pc:spChg>
        <pc:spChg chg="mod">
          <ac:chgData name="竣翔 詹" userId="08aaf6c2-db64-469b-ac07-b0cc132e33d0" providerId="ADAL" clId="{08DBCDB7-4824-4303-82FD-4BF0D33AFD20}" dt="2021-09-24T07:35:48.783" v="95"/>
          <ac:spMkLst>
            <pc:docMk/>
            <pc:sldMk cId="1596477799" sldId="261"/>
            <ac:spMk id="9" creationId="{D5D9B3AA-3585-4F38-88B8-92F145E6B02F}"/>
          </ac:spMkLst>
        </pc:spChg>
        <pc:graphicFrameChg chg="del">
          <ac:chgData name="竣翔 詹" userId="08aaf6c2-db64-469b-ac07-b0cc132e33d0" providerId="ADAL" clId="{08DBCDB7-4824-4303-82FD-4BF0D33AFD20}" dt="2021-09-24T07:35:52.862" v="96" actId="478"/>
          <ac:graphicFrameMkLst>
            <pc:docMk/>
            <pc:sldMk cId="1596477799" sldId="261"/>
            <ac:graphicFrameMk id="2" creationId="{2ED8A34A-4D30-4204-B7C5-21C5D275D5B8}"/>
          </ac:graphicFrameMkLst>
        </pc:graphicFrameChg>
        <pc:picChg chg="add mod">
          <ac:chgData name="竣翔 詹" userId="08aaf6c2-db64-469b-ac07-b0cc132e33d0" providerId="ADAL" clId="{08DBCDB7-4824-4303-82FD-4BF0D33AFD20}" dt="2021-09-24T07:38:38.758" v="270" actId="1076"/>
          <ac:picMkLst>
            <pc:docMk/>
            <pc:sldMk cId="1596477799" sldId="261"/>
            <ac:picMk id="10" creationId="{571A4B9D-CB50-48CF-8EA5-B9DFB073C444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2:39:57.987" v="1056" actId="20577"/>
        <pc:sldMkLst>
          <pc:docMk/>
          <pc:sldMk cId="3892461714" sldId="282"/>
        </pc:sldMkLst>
        <pc:spChg chg="mod">
          <ac:chgData name="竣翔 詹" userId="08aaf6c2-db64-469b-ac07-b0cc132e33d0" providerId="ADAL" clId="{08DBCDB7-4824-4303-82FD-4BF0D33AFD20}" dt="2021-09-27T02:39:57.987" v="1056" actId="20577"/>
          <ac:spMkLst>
            <pc:docMk/>
            <pc:sldMk cId="3892461714" sldId="282"/>
            <ac:spMk id="6" creationId="{B77F5E80-86B7-48B6-8CE9-D64085731077}"/>
          </ac:spMkLst>
        </pc:spChg>
        <pc:spChg chg="mod">
          <ac:chgData name="竣翔 詹" userId="08aaf6c2-db64-469b-ac07-b0cc132e33d0" providerId="ADAL" clId="{08DBCDB7-4824-4303-82FD-4BF0D33AFD20}" dt="2021-09-24T07:38:22.676" v="263" actId="20577"/>
          <ac:spMkLst>
            <pc:docMk/>
            <pc:sldMk cId="3892461714" sldId="282"/>
            <ac:spMk id="7" creationId="{E53B1C84-0942-447B-8CE8-095AD6341A64}"/>
          </ac:spMkLst>
        </pc:spChg>
        <pc:picChg chg="add mod">
          <ac:chgData name="竣翔 詹" userId="08aaf6c2-db64-469b-ac07-b0cc132e33d0" providerId="ADAL" clId="{08DBCDB7-4824-4303-82FD-4BF0D33AFD20}" dt="2021-09-24T07:38:38.308" v="269" actId="1076"/>
          <ac:picMkLst>
            <pc:docMk/>
            <pc:sldMk cId="3892461714" sldId="282"/>
            <ac:picMk id="2" creationId="{8E277B38-812A-4FEC-960C-B123C9975602}"/>
          </ac:picMkLst>
        </pc:picChg>
        <pc:picChg chg="del">
          <ac:chgData name="竣翔 詹" userId="08aaf6c2-db64-469b-ac07-b0cc132e33d0" providerId="ADAL" clId="{08DBCDB7-4824-4303-82FD-4BF0D33AFD20}" dt="2021-09-24T07:37:46.092" v="242" actId="478"/>
          <ac:picMkLst>
            <pc:docMk/>
            <pc:sldMk cId="3892461714" sldId="282"/>
            <ac:picMk id="10" creationId="{571A4B9D-CB50-48CF-8EA5-B9DFB073C444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2:40:08.817" v="1063" actId="20577"/>
        <pc:sldMkLst>
          <pc:docMk/>
          <pc:sldMk cId="2444966737" sldId="283"/>
        </pc:sldMkLst>
        <pc:spChg chg="mod">
          <ac:chgData name="竣翔 詹" userId="08aaf6c2-db64-469b-ac07-b0cc132e33d0" providerId="ADAL" clId="{08DBCDB7-4824-4303-82FD-4BF0D33AFD20}" dt="2021-09-27T02:40:08.817" v="1063" actId="20577"/>
          <ac:spMkLst>
            <pc:docMk/>
            <pc:sldMk cId="2444966737" sldId="283"/>
            <ac:spMk id="6" creationId="{B77F5E80-86B7-48B6-8CE9-D64085731077}"/>
          </ac:spMkLst>
        </pc:spChg>
        <pc:spChg chg="mod">
          <ac:chgData name="竣翔 詹" userId="08aaf6c2-db64-469b-ac07-b0cc132e33d0" providerId="ADAL" clId="{08DBCDB7-4824-4303-82FD-4BF0D33AFD20}" dt="2021-09-24T07:39:48.373" v="341" actId="20577"/>
          <ac:spMkLst>
            <pc:docMk/>
            <pc:sldMk cId="2444966737" sldId="283"/>
            <ac:spMk id="7" creationId="{E53B1C84-0942-447B-8CE8-095AD6341A64}"/>
          </ac:spMkLst>
        </pc:spChg>
        <pc:spChg chg="add mod">
          <ac:chgData name="竣翔 詹" userId="08aaf6c2-db64-469b-ac07-b0cc132e33d0" providerId="ADAL" clId="{08DBCDB7-4824-4303-82FD-4BF0D33AFD20}" dt="2021-09-24T07:40:31.296" v="374" actId="1076"/>
          <ac:spMkLst>
            <pc:docMk/>
            <pc:sldMk cId="2444966737" sldId="283"/>
            <ac:spMk id="10" creationId="{8A53A32D-C130-4DC4-BE77-4DB94DFF7D90}"/>
          </ac:spMkLst>
        </pc:spChg>
        <pc:picChg chg="del">
          <ac:chgData name="竣翔 詹" userId="08aaf6c2-db64-469b-ac07-b0cc132e33d0" providerId="ADAL" clId="{08DBCDB7-4824-4303-82FD-4BF0D33AFD20}" dt="2021-09-24T07:39:35.122" v="334" actId="478"/>
          <ac:picMkLst>
            <pc:docMk/>
            <pc:sldMk cId="2444966737" sldId="283"/>
            <ac:picMk id="2" creationId="{8E277B38-812A-4FEC-960C-B123C9975602}"/>
          </ac:picMkLst>
        </pc:picChg>
        <pc:picChg chg="add mod">
          <ac:chgData name="竣翔 詹" userId="08aaf6c2-db64-469b-ac07-b0cc132e33d0" providerId="ADAL" clId="{08DBCDB7-4824-4303-82FD-4BF0D33AFD20}" dt="2021-09-24T07:40:11.174" v="345" actId="1076"/>
          <ac:picMkLst>
            <pc:docMk/>
            <pc:sldMk cId="2444966737" sldId="283"/>
            <ac:picMk id="3" creationId="{487B47BB-3FEB-47F5-ADDA-306E0E817D10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2:45:11.554" v="1088" actId="14100"/>
        <pc:sldMkLst>
          <pc:docMk/>
          <pc:sldMk cId="2537467093" sldId="284"/>
        </pc:sldMkLst>
        <pc:spChg chg="mod">
          <ac:chgData name="竣翔 詹" userId="08aaf6c2-db64-469b-ac07-b0cc132e33d0" providerId="ADAL" clId="{08DBCDB7-4824-4303-82FD-4BF0D33AFD20}" dt="2021-09-27T02:40:22.538" v="1069" actId="20577"/>
          <ac:spMkLst>
            <pc:docMk/>
            <pc:sldMk cId="2537467093" sldId="284"/>
            <ac:spMk id="6" creationId="{B77F5E80-86B7-48B6-8CE9-D64085731077}"/>
          </ac:spMkLst>
        </pc:spChg>
        <pc:spChg chg="del">
          <ac:chgData name="竣翔 詹" userId="08aaf6c2-db64-469b-ac07-b0cc132e33d0" providerId="ADAL" clId="{08DBCDB7-4824-4303-82FD-4BF0D33AFD20}" dt="2021-09-27T02:44:54.559" v="1083" actId="478"/>
          <ac:spMkLst>
            <pc:docMk/>
            <pc:sldMk cId="2537467093" sldId="284"/>
            <ac:spMk id="7" creationId="{E53B1C84-0942-447B-8CE8-095AD6341A64}"/>
          </ac:spMkLst>
        </pc:spChg>
        <pc:spChg chg="del">
          <ac:chgData name="竣翔 詹" userId="08aaf6c2-db64-469b-ac07-b0cc132e33d0" providerId="ADAL" clId="{08DBCDB7-4824-4303-82FD-4BF0D33AFD20}" dt="2021-09-27T02:45:06.030" v="1085" actId="478"/>
          <ac:spMkLst>
            <pc:docMk/>
            <pc:sldMk cId="2537467093" sldId="284"/>
            <ac:spMk id="10" creationId="{8A53A32D-C130-4DC4-BE77-4DB94DFF7D90}"/>
          </ac:spMkLst>
        </pc:spChg>
        <pc:spChg chg="add del mod">
          <ac:chgData name="竣翔 詹" userId="08aaf6c2-db64-469b-ac07-b0cc132e33d0" providerId="ADAL" clId="{08DBCDB7-4824-4303-82FD-4BF0D33AFD20}" dt="2021-09-27T02:45:07.220" v="1086"/>
          <ac:spMkLst>
            <pc:docMk/>
            <pc:sldMk cId="2537467093" sldId="284"/>
            <ac:spMk id="11" creationId="{43823794-36BC-49E1-AA47-D9D1B3C84842}"/>
          </ac:spMkLst>
        </pc:spChg>
        <pc:picChg chg="del">
          <ac:chgData name="竣翔 詹" userId="08aaf6c2-db64-469b-ac07-b0cc132e33d0" providerId="ADAL" clId="{08DBCDB7-4824-4303-82FD-4BF0D33AFD20}" dt="2021-09-27T02:44:51.438" v="1082" actId="478"/>
          <ac:picMkLst>
            <pc:docMk/>
            <pc:sldMk cId="2537467093" sldId="284"/>
            <ac:picMk id="3" creationId="{487B47BB-3FEB-47F5-ADDA-306E0E817D10}"/>
          </ac:picMkLst>
        </pc:picChg>
        <pc:picChg chg="add mod">
          <ac:chgData name="竣翔 詹" userId="08aaf6c2-db64-469b-ac07-b0cc132e33d0" providerId="ADAL" clId="{08DBCDB7-4824-4303-82FD-4BF0D33AFD20}" dt="2021-09-27T02:45:11.554" v="1088" actId="14100"/>
          <ac:picMkLst>
            <pc:docMk/>
            <pc:sldMk cId="2537467093" sldId="284"/>
            <ac:picMk id="12" creationId="{C6427F05-EABB-4780-9DDE-CC6F453BAEB5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2:40:27.599" v="1074" actId="20577"/>
        <pc:sldMkLst>
          <pc:docMk/>
          <pc:sldMk cId="2733680345" sldId="285"/>
        </pc:sldMkLst>
        <pc:spChg chg="mod">
          <ac:chgData name="竣翔 詹" userId="08aaf6c2-db64-469b-ac07-b0cc132e33d0" providerId="ADAL" clId="{08DBCDB7-4824-4303-82FD-4BF0D33AFD20}" dt="2021-09-27T02:40:27.599" v="1074" actId="20577"/>
          <ac:spMkLst>
            <pc:docMk/>
            <pc:sldMk cId="2733680345" sldId="285"/>
            <ac:spMk id="6" creationId="{B77F5E80-86B7-48B6-8CE9-D64085731077}"/>
          </ac:spMkLst>
        </pc:spChg>
        <pc:spChg chg="mod">
          <ac:chgData name="竣翔 詹" userId="08aaf6c2-db64-469b-ac07-b0cc132e33d0" providerId="ADAL" clId="{08DBCDB7-4824-4303-82FD-4BF0D33AFD20}" dt="2021-09-24T07:41:31.112" v="439" actId="1076"/>
          <ac:spMkLst>
            <pc:docMk/>
            <pc:sldMk cId="2733680345" sldId="285"/>
            <ac:spMk id="7" creationId="{E53B1C84-0942-447B-8CE8-095AD6341A64}"/>
          </ac:spMkLst>
        </pc:spChg>
        <pc:spChg chg="del">
          <ac:chgData name="竣翔 詹" userId="08aaf6c2-db64-469b-ac07-b0cc132e33d0" providerId="ADAL" clId="{08DBCDB7-4824-4303-82FD-4BF0D33AFD20}" dt="2021-09-24T07:41:19.087" v="433" actId="478"/>
          <ac:spMkLst>
            <pc:docMk/>
            <pc:sldMk cId="2733680345" sldId="285"/>
            <ac:spMk id="10" creationId="{8A53A32D-C130-4DC4-BE77-4DB94DFF7D90}"/>
          </ac:spMkLst>
        </pc:spChg>
        <pc:picChg chg="add mod">
          <ac:chgData name="竣翔 詹" userId="08aaf6c2-db64-469b-ac07-b0cc132e33d0" providerId="ADAL" clId="{08DBCDB7-4824-4303-82FD-4BF0D33AFD20}" dt="2021-09-24T07:41:17.336" v="432" actId="14100"/>
          <ac:picMkLst>
            <pc:docMk/>
            <pc:sldMk cId="2733680345" sldId="285"/>
            <ac:picMk id="2" creationId="{0C681B31-317C-4B55-8892-AE818296AB60}"/>
          </ac:picMkLst>
        </pc:picChg>
        <pc:picChg chg="del">
          <ac:chgData name="竣翔 詹" userId="08aaf6c2-db64-469b-ac07-b0cc132e33d0" providerId="ADAL" clId="{08DBCDB7-4824-4303-82FD-4BF0D33AFD20}" dt="2021-09-24T07:41:10.856" v="428" actId="478"/>
          <ac:picMkLst>
            <pc:docMk/>
            <pc:sldMk cId="2733680345" sldId="285"/>
            <ac:picMk id="3" creationId="{487B47BB-3FEB-47F5-ADDA-306E0E817D10}"/>
          </ac:picMkLst>
        </pc:picChg>
      </pc:sldChg>
      <pc:sldChg chg="addSp delSp modSp add ord">
        <pc:chgData name="竣翔 詹" userId="08aaf6c2-db64-469b-ac07-b0cc132e33d0" providerId="ADAL" clId="{08DBCDB7-4824-4303-82FD-4BF0D33AFD20}" dt="2021-09-27T02:39:43.114" v="1043" actId="20577"/>
        <pc:sldMkLst>
          <pc:docMk/>
          <pc:sldMk cId="852288156" sldId="286"/>
        </pc:sldMkLst>
        <pc:spChg chg="mod">
          <ac:chgData name="竣翔 詹" userId="08aaf6c2-db64-469b-ac07-b0cc132e33d0" providerId="ADAL" clId="{08DBCDB7-4824-4303-82FD-4BF0D33AFD20}" dt="2021-09-27T02:39:43.114" v="1043" actId="20577"/>
          <ac:spMkLst>
            <pc:docMk/>
            <pc:sldMk cId="852288156" sldId="286"/>
            <ac:spMk id="6" creationId="{B77F5E80-86B7-48B6-8CE9-D64085731077}"/>
          </ac:spMkLst>
        </pc:spChg>
        <pc:spChg chg="mod">
          <ac:chgData name="竣翔 詹" userId="08aaf6c2-db64-469b-ac07-b0cc132e33d0" providerId="ADAL" clId="{08DBCDB7-4824-4303-82FD-4BF0D33AFD20}" dt="2021-09-27T02:28:46.780" v="886" actId="20577"/>
          <ac:spMkLst>
            <pc:docMk/>
            <pc:sldMk cId="852288156" sldId="286"/>
            <ac:spMk id="7" creationId="{E53B1C84-0942-447B-8CE8-095AD6341A64}"/>
          </ac:spMkLst>
        </pc:spChg>
        <pc:spChg chg="add mod">
          <ac:chgData name="竣翔 詹" userId="08aaf6c2-db64-469b-ac07-b0cc132e33d0" providerId="ADAL" clId="{08DBCDB7-4824-4303-82FD-4BF0D33AFD20}" dt="2021-09-24T07:46:15.969" v="731" actId="208"/>
          <ac:spMkLst>
            <pc:docMk/>
            <pc:sldMk cId="852288156" sldId="286"/>
            <ac:spMk id="10" creationId="{A32AF97E-B10F-4F62-A258-79CBF3019341}"/>
          </ac:spMkLst>
        </pc:spChg>
        <pc:picChg chg="del">
          <ac:chgData name="竣翔 詹" userId="08aaf6c2-db64-469b-ac07-b0cc132e33d0" providerId="ADAL" clId="{08DBCDB7-4824-4303-82FD-4BF0D33AFD20}" dt="2021-09-24T07:43:38.327" v="650" actId="478"/>
          <ac:picMkLst>
            <pc:docMk/>
            <pc:sldMk cId="852288156" sldId="286"/>
            <ac:picMk id="2" creationId="{0C681B31-317C-4B55-8892-AE818296AB60}"/>
          </ac:picMkLst>
        </pc:picChg>
        <pc:picChg chg="add mod">
          <ac:chgData name="竣翔 詹" userId="08aaf6c2-db64-469b-ac07-b0cc132e33d0" providerId="ADAL" clId="{08DBCDB7-4824-4303-82FD-4BF0D33AFD20}" dt="2021-09-24T07:45:22.640" v="711" actId="1076"/>
          <ac:picMkLst>
            <pc:docMk/>
            <pc:sldMk cId="852288156" sldId="286"/>
            <ac:picMk id="3" creationId="{09EE42A2-1E9D-43D1-BD0C-6AC409636376}"/>
          </ac:picMkLst>
        </pc:picChg>
      </pc:sldChg>
      <pc:sldChg chg="addSp delSp modSp add">
        <pc:chgData name="竣翔 詹" userId="08aaf6c2-db64-469b-ac07-b0cc132e33d0" providerId="ADAL" clId="{08DBCDB7-4824-4303-82FD-4BF0D33AFD20}" dt="2021-10-01T16:34:58.084" v="1936" actId="207"/>
        <pc:sldMkLst>
          <pc:docMk/>
          <pc:sldMk cId="2700766907" sldId="287"/>
        </pc:sldMkLst>
        <pc:spChg chg="mod">
          <ac:chgData name="竣翔 詹" userId="08aaf6c2-db64-469b-ac07-b0cc132e33d0" providerId="ADAL" clId="{08DBCDB7-4824-4303-82FD-4BF0D33AFD20}" dt="2021-09-24T07:47:04.759" v="796" actId="20577"/>
          <ac:spMkLst>
            <pc:docMk/>
            <pc:sldMk cId="2700766907" sldId="287"/>
            <ac:spMk id="6" creationId="{B77F5E80-86B7-48B6-8CE9-D64085731077}"/>
          </ac:spMkLst>
        </pc:spChg>
        <pc:spChg chg="del mod">
          <ac:chgData name="竣翔 詹" userId="08aaf6c2-db64-469b-ac07-b0cc132e33d0" providerId="ADAL" clId="{08DBCDB7-4824-4303-82FD-4BF0D33AFD20}" dt="2021-09-24T07:48:49.871" v="797" actId="478"/>
          <ac:spMkLst>
            <pc:docMk/>
            <pc:sldMk cId="2700766907" sldId="287"/>
            <ac:spMk id="7" creationId="{E53B1C84-0942-447B-8CE8-095AD6341A64}"/>
          </ac:spMkLst>
        </pc:spChg>
        <pc:spChg chg="mod">
          <ac:chgData name="竣翔 詹" userId="08aaf6c2-db64-469b-ac07-b0cc132e33d0" providerId="ADAL" clId="{08DBCDB7-4824-4303-82FD-4BF0D33AFD20}" dt="2021-09-24T07:46:31.845" v="747" actId="20577"/>
          <ac:spMkLst>
            <pc:docMk/>
            <pc:sldMk cId="2700766907" sldId="287"/>
            <ac:spMk id="8" creationId="{C460D785-873A-4FFF-A553-2FB026722E1E}"/>
          </ac:spMkLst>
        </pc:spChg>
        <pc:spChg chg="mod">
          <ac:chgData name="竣翔 詹" userId="08aaf6c2-db64-469b-ac07-b0cc132e33d0" providerId="ADAL" clId="{08DBCDB7-4824-4303-82FD-4BF0D33AFD20}" dt="2021-09-24T07:46:38.419" v="758" actId="20577"/>
          <ac:spMkLst>
            <pc:docMk/>
            <pc:sldMk cId="2700766907" sldId="287"/>
            <ac:spMk id="9" creationId="{D5D9B3AA-3585-4F38-88B8-92F145E6B02F}"/>
          </ac:spMkLst>
        </pc:spChg>
        <pc:spChg chg="del">
          <ac:chgData name="竣翔 詹" userId="08aaf6c2-db64-469b-ac07-b0cc132e33d0" providerId="ADAL" clId="{08DBCDB7-4824-4303-82FD-4BF0D33AFD20}" dt="2021-09-24T07:46:47.141" v="760" actId="478"/>
          <ac:spMkLst>
            <pc:docMk/>
            <pc:sldMk cId="2700766907" sldId="287"/>
            <ac:spMk id="10" creationId="{A32AF97E-B10F-4F62-A258-79CBF3019341}"/>
          </ac:spMkLst>
        </pc:spChg>
        <pc:spChg chg="add del mod">
          <ac:chgData name="竣翔 詹" userId="08aaf6c2-db64-469b-ac07-b0cc132e33d0" providerId="ADAL" clId="{08DBCDB7-4824-4303-82FD-4BF0D33AFD20}" dt="2021-09-24T07:48:51.779" v="798"/>
          <ac:spMkLst>
            <pc:docMk/>
            <pc:sldMk cId="2700766907" sldId="287"/>
            <ac:spMk id="11" creationId="{6E0A08EF-DA5D-42CB-95C7-E14F1220B8A2}"/>
          </ac:spMkLst>
        </pc:spChg>
        <pc:spChg chg="add mod">
          <ac:chgData name="竣翔 詹" userId="08aaf6c2-db64-469b-ac07-b0cc132e33d0" providerId="ADAL" clId="{08DBCDB7-4824-4303-82FD-4BF0D33AFD20}" dt="2021-10-01T16:34:58.084" v="1936" actId="207"/>
          <ac:spMkLst>
            <pc:docMk/>
            <pc:sldMk cId="2700766907" sldId="287"/>
            <ac:spMk id="13" creationId="{2F9B1186-5C41-4586-B179-30F269902437}"/>
          </ac:spMkLst>
        </pc:spChg>
        <pc:spChg chg="add mod">
          <ac:chgData name="竣翔 詹" userId="08aaf6c2-db64-469b-ac07-b0cc132e33d0" providerId="ADAL" clId="{08DBCDB7-4824-4303-82FD-4BF0D33AFD20}" dt="2021-09-24T07:50:44.696" v="878" actId="1076"/>
          <ac:spMkLst>
            <pc:docMk/>
            <pc:sldMk cId="2700766907" sldId="287"/>
            <ac:spMk id="15" creationId="{0192C3F4-95E9-4E1E-AF70-FAE640E051C7}"/>
          </ac:spMkLst>
        </pc:spChg>
        <pc:picChg chg="del">
          <ac:chgData name="竣翔 詹" userId="08aaf6c2-db64-469b-ac07-b0cc132e33d0" providerId="ADAL" clId="{08DBCDB7-4824-4303-82FD-4BF0D33AFD20}" dt="2021-09-24T07:46:42.553" v="759" actId="478"/>
          <ac:picMkLst>
            <pc:docMk/>
            <pc:sldMk cId="2700766907" sldId="287"/>
            <ac:picMk id="3" creationId="{09EE42A2-1E9D-43D1-BD0C-6AC409636376}"/>
          </ac:picMkLst>
        </pc:picChg>
        <pc:picChg chg="add del mod">
          <ac:chgData name="竣翔 詹" userId="08aaf6c2-db64-469b-ac07-b0cc132e33d0" providerId="ADAL" clId="{08DBCDB7-4824-4303-82FD-4BF0D33AFD20}" dt="2021-09-24T07:49:02.735" v="803"/>
          <ac:picMkLst>
            <pc:docMk/>
            <pc:sldMk cId="2700766907" sldId="287"/>
            <ac:picMk id="12" creationId="{8917E110-43BB-4D19-99AE-FD5C73E5F6A9}"/>
          </ac:picMkLst>
        </pc:picChg>
        <pc:picChg chg="add mod">
          <ac:chgData name="竣翔 詹" userId="08aaf6c2-db64-469b-ac07-b0cc132e33d0" providerId="ADAL" clId="{08DBCDB7-4824-4303-82FD-4BF0D33AFD20}" dt="2021-09-24T07:50:40.936" v="877" actId="14100"/>
          <ac:picMkLst>
            <pc:docMk/>
            <pc:sldMk cId="2700766907" sldId="287"/>
            <ac:picMk id="14" creationId="{D1840C02-4CA2-499D-888A-3BF8787B3789}"/>
          </ac:picMkLst>
        </pc:picChg>
      </pc:sldChg>
      <pc:sldChg chg="addSp delSp modSp add ord">
        <pc:chgData name="竣翔 詹" userId="08aaf6c2-db64-469b-ac07-b0cc132e33d0" providerId="ADAL" clId="{08DBCDB7-4824-4303-82FD-4BF0D33AFD20}" dt="2021-09-27T02:39:47.468" v="1045" actId="20577"/>
        <pc:sldMkLst>
          <pc:docMk/>
          <pc:sldMk cId="3820158914" sldId="288"/>
        </pc:sldMkLst>
        <pc:spChg chg="mod">
          <ac:chgData name="竣翔 詹" userId="08aaf6c2-db64-469b-ac07-b0cc132e33d0" providerId="ADAL" clId="{08DBCDB7-4824-4303-82FD-4BF0D33AFD20}" dt="2021-09-27T02:39:47.468" v="1045" actId="20577"/>
          <ac:spMkLst>
            <pc:docMk/>
            <pc:sldMk cId="3820158914" sldId="288"/>
            <ac:spMk id="6" creationId="{B77F5E80-86B7-48B6-8CE9-D64085731077}"/>
          </ac:spMkLst>
        </pc:spChg>
        <pc:spChg chg="del">
          <ac:chgData name="竣翔 詹" userId="08aaf6c2-db64-469b-ac07-b0cc132e33d0" providerId="ADAL" clId="{08DBCDB7-4824-4303-82FD-4BF0D33AFD20}" dt="2021-09-27T02:29:11.499" v="888" actId="478"/>
          <ac:spMkLst>
            <pc:docMk/>
            <pc:sldMk cId="3820158914" sldId="288"/>
            <ac:spMk id="7" creationId="{E53B1C84-0942-447B-8CE8-095AD6341A64}"/>
          </ac:spMkLst>
        </pc:spChg>
        <pc:spChg chg="del">
          <ac:chgData name="竣翔 詹" userId="08aaf6c2-db64-469b-ac07-b0cc132e33d0" providerId="ADAL" clId="{08DBCDB7-4824-4303-82FD-4BF0D33AFD20}" dt="2021-09-27T02:29:15.071" v="889" actId="478"/>
          <ac:spMkLst>
            <pc:docMk/>
            <pc:sldMk cId="3820158914" sldId="288"/>
            <ac:spMk id="10" creationId="{A32AF97E-B10F-4F62-A258-79CBF3019341}"/>
          </ac:spMkLst>
        </pc:spChg>
        <pc:spChg chg="add del mod">
          <ac:chgData name="竣翔 詹" userId="08aaf6c2-db64-469b-ac07-b0cc132e33d0" providerId="ADAL" clId="{08DBCDB7-4824-4303-82FD-4BF0D33AFD20}" dt="2021-09-27T02:29:17.525" v="890" actId="478"/>
          <ac:spMkLst>
            <pc:docMk/>
            <pc:sldMk cId="3820158914" sldId="288"/>
            <ac:spMk id="11" creationId="{D9181325-6973-45B3-98CB-B2F5BC85480F}"/>
          </ac:spMkLst>
        </pc:spChg>
        <pc:spChg chg="add mod">
          <ac:chgData name="竣翔 詹" userId="08aaf6c2-db64-469b-ac07-b0cc132e33d0" providerId="ADAL" clId="{08DBCDB7-4824-4303-82FD-4BF0D33AFD20}" dt="2021-09-27T02:32:24.545" v="906" actId="1582"/>
          <ac:spMkLst>
            <pc:docMk/>
            <pc:sldMk cId="3820158914" sldId="288"/>
            <ac:spMk id="17" creationId="{FC1A5FE2-0A0F-4801-8541-7E97C5B184EB}"/>
          </ac:spMkLst>
        </pc:spChg>
        <pc:spChg chg="add mod">
          <ac:chgData name="竣翔 詹" userId="08aaf6c2-db64-469b-ac07-b0cc132e33d0" providerId="ADAL" clId="{08DBCDB7-4824-4303-82FD-4BF0D33AFD20}" dt="2021-09-27T02:32:52.928" v="922" actId="14100"/>
          <ac:spMkLst>
            <pc:docMk/>
            <pc:sldMk cId="3820158914" sldId="288"/>
            <ac:spMk id="18" creationId="{FAFCD8BF-6AC4-47F8-8231-A8DAE11EB0EE}"/>
          </ac:spMkLst>
        </pc:spChg>
        <pc:spChg chg="add mod">
          <ac:chgData name="竣翔 詹" userId="08aaf6c2-db64-469b-ac07-b0cc132e33d0" providerId="ADAL" clId="{08DBCDB7-4824-4303-82FD-4BF0D33AFD20}" dt="2021-09-27T02:33:06.016" v="937" actId="1076"/>
          <ac:spMkLst>
            <pc:docMk/>
            <pc:sldMk cId="3820158914" sldId="288"/>
            <ac:spMk id="19" creationId="{83A0818B-5D72-44E7-A1AC-D627B789B3E4}"/>
          </ac:spMkLst>
        </pc:spChg>
        <pc:spChg chg="add mod">
          <ac:chgData name="竣翔 詹" userId="08aaf6c2-db64-469b-ac07-b0cc132e33d0" providerId="ADAL" clId="{08DBCDB7-4824-4303-82FD-4BF0D33AFD20}" dt="2021-09-27T02:33:09.710" v="940" actId="20577"/>
          <ac:spMkLst>
            <pc:docMk/>
            <pc:sldMk cId="3820158914" sldId="288"/>
            <ac:spMk id="20" creationId="{44269CD2-3307-4B20-AC49-0E8AB72BA3FA}"/>
          </ac:spMkLst>
        </pc:spChg>
        <pc:spChg chg="add mod">
          <ac:chgData name="竣翔 詹" userId="08aaf6c2-db64-469b-ac07-b0cc132e33d0" providerId="ADAL" clId="{08DBCDB7-4824-4303-82FD-4BF0D33AFD20}" dt="2021-09-27T02:33:17.984" v="942" actId="207"/>
          <ac:spMkLst>
            <pc:docMk/>
            <pc:sldMk cId="3820158914" sldId="288"/>
            <ac:spMk id="21" creationId="{67171580-B94D-4B82-8A29-2D8582675585}"/>
          </ac:spMkLst>
        </pc:spChg>
        <pc:picChg chg="del">
          <ac:chgData name="竣翔 詹" userId="08aaf6c2-db64-469b-ac07-b0cc132e33d0" providerId="ADAL" clId="{08DBCDB7-4824-4303-82FD-4BF0D33AFD20}" dt="2021-09-27T02:29:11.499" v="888" actId="478"/>
          <ac:picMkLst>
            <pc:docMk/>
            <pc:sldMk cId="3820158914" sldId="288"/>
            <ac:picMk id="3" creationId="{09EE42A2-1E9D-43D1-BD0C-6AC409636376}"/>
          </ac:picMkLst>
        </pc:picChg>
        <pc:picChg chg="add mod">
          <ac:chgData name="竣翔 詹" userId="08aaf6c2-db64-469b-ac07-b0cc132e33d0" providerId="ADAL" clId="{08DBCDB7-4824-4303-82FD-4BF0D33AFD20}" dt="2021-09-27T02:32:10.848" v="902" actId="14100"/>
          <ac:picMkLst>
            <pc:docMk/>
            <pc:sldMk cId="3820158914" sldId="288"/>
            <ac:picMk id="12" creationId="{6A9C02A5-A60A-499B-89C6-CAA43F53EB49}"/>
          </ac:picMkLst>
        </pc:picChg>
        <pc:picChg chg="add mod">
          <ac:chgData name="竣翔 詹" userId="08aaf6c2-db64-469b-ac07-b0cc132e33d0" providerId="ADAL" clId="{08DBCDB7-4824-4303-82FD-4BF0D33AFD20}" dt="2021-09-27T02:32:46.104" v="919" actId="1076"/>
          <ac:picMkLst>
            <pc:docMk/>
            <pc:sldMk cId="3820158914" sldId="288"/>
            <ac:picMk id="13" creationId="{DD4F33AE-2ACD-49F6-A348-871EC386AEF1}"/>
          </ac:picMkLst>
        </pc:picChg>
        <pc:picChg chg="add del mod">
          <ac:chgData name="竣翔 詹" userId="08aaf6c2-db64-469b-ac07-b0cc132e33d0" providerId="ADAL" clId="{08DBCDB7-4824-4303-82FD-4BF0D33AFD20}" dt="2021-09-27T02:32:36.297" v="912" actId="478"/>
          <ac:picMkLst>
            <pc:docMk/>
            <pc:sldMk cId="3820158914" sldId="288"/>
            <ac:picMk id="14" creationId="{AB38E048-D846-4DB4-AF99-404583D2F6B8}"/>
          </ac:picMkLst>
        </pc:picChg>
        <pc:picChg chg="add del mod">
          <ac:chgData name="竣翔 詹" userId="08aaf6c2-db64-469b-ac07-b0cc132e33d0" providerId="ADAL" clId="{08DBCDB7-4824-4303-82FD-4BF0D33AFD20}" dt="2021-09-27T02:32:36.851" v="913" actId="478"/>
          <ac:picMkLst>
            <pc:docMk/>
            <pc:sldMk cId="3820158914" sldId="288"/>
            <ac:picMk id="15" creationId="{69924EE7-D80A-4D82-B311-304CB46B833C}"/>
          </ac:picMkLst>
        </pc:picChg>
        <pc:picChg chg="add del mod">
          <ac:chgData name="竣翔 詹" userId="08aaf6c2-db64-469b-ac07-b0cc132e33d0" providerId="ADAL" clId="{08DBCDB7-4824-4303-82FD-4BF0D33AFD20}" dt="2021-09-27T02:32:37.406" v="914" actId="478"/>
          <ac:picMkLst>
            <pc:docMk/>
            <pc:sldMk cId="3820158914" sldId="288"/>
            <ac:picMk id="16" creationId="{D0F22636-063E-4473-907B-B3DF485F85F2}"/>
          </ac:picMkLst>
        </pc:picChg>
      </pc:sldChg>
      <pc:sldChg chg="addSp delSp modSp add ord">
        <pc:chgData name="竣翔 詹" userId="08aaf6c2-db64-469b-ac07-b0cc132e33d0" providerId="ADAL" clId="{08DBCDB7-4824-4303-82FD-4BF0D33AFD20}" dt="2021-09-27T02:39:49.395" v="1047"/>
        <pc:sldMkLst>
          <pc:docMk/>
          <pc:sldMk cId="841963989" sldId="289"/>
        </pc:sldMkLst>
        <pc:spChg chg="add mod">
          <ac:chgData name="竣翔 詹" userId="08aaf6c2-db64-469b-ac07-b0cc132e33d0" providerId="ADAL" clId="{08DBCDB7-4824-4303-82FD-4BF0D33AFD20}" dt="2021-09-27T02:34:30.833" v="972" actId="208"/>
          <ac:spMkLst>
            <pc:docMk/>
            <pc:sldMk cId="841963989" sldId="289"/>
            <ac:spMk id="2" creationId="{143D9B00-A647-4B90-9172-84199290AB79}"/>
          </ac:spMkLst>
        </pc:spChg>
        <pc:spChg chg="add mod">
          <ac:chgData name="竣翔 詹" userId="08aaf6c2-db64-469b-ac07-b0cc132e33d0" providerId="ADAL" clId="{08DBCDB7-4824-4303-82FD-4BF0D33AFD20}" dt="2021-09-27T02:35:03.948" v="990" actId="113"/>
          <ac:spMkLst>
            <pc:docMk/>
            <pc:sldMk cId="841963989" sldId="289"/>
            <ac:spMk id="3" creationId="{95A57593-6B85-42F8-92BE-E1F1DC0806C5}"/>
          </ac:spMkLst>
        </pc:spChg>
        <pc:spChg chg="mod">
          <ac:chgData name="竣翔 詹" userId="08aaf6c2-db64-469b-ac07-b0cc132e33d0" providerId="ADAL" clId="{08DBCDB7-4824-4303-82FD-4BF0D33AFD20}" dt="2021-09-27T02:39:49.395" v="1047"/>
          <ac:spMkLst>
            <pc:docMk/>
            <pc:sldMk cId="841963989" sldId="289"/>
            <ac:spMk id="6" creationId="{B77F5E80-86B7-48B6-8CE9-D64085731077}"/>
          </ac:spMkLst>
        </pc:spChg>
        <pc:spChg chg="add mod">
          <ac:chgData name="竣翔 詹" userId="08aaf6c2-db64-469b-ac07-b0cc132e33d0" providerId="ADAL" clId="{08DBCDB7-4824-4303-82FD-4BF0D33AFD20}" dt="2021-09-27T02:37:04.633" v="1026" actId="1076"/>
          <ac:spMkLst>
            <pc:docMk/>
            <pc:sldMk cId="841963989" sldId="289"/>
            <ac:spMk id="7" creationId="{D20B6CDB-4B0C-4C7D-A06C-9FE31A220704}"/>
          </ac:spMkLst>
        </pc:spChg>
        <pc:spChg chg="add mod">
          <ac:chgData name="竣翔 詹" userId="08aaf6c2-db64-469b-ac07-b0cc132e33d0" providerId="ADAL" clId="{08DBCDB7-4824-4303-82FD-4BF0D33AFD20}" dt="2021-09-27T02:37:07.737" v="1027" actId="1076"/>
          <ac:spMkLst>
            <pc:docMk/>
            <pc:sldMk cId="841963989" sldId="289"/>
            <ac:spMk id="11" creationId="{BEF2D7BE-B8D9-42DF-8389-8ED2641950D5}"/>
          </ac:spMkLst>
        </pc:spChg>
        <pc:spChg chg="mod">
          <ac:chgData name="竣翔 詹" userId="08aaf6c2-db64-469b-ac07-b0cc132e33d0" providerId="ADAL" clId="{08DBCDB7-4824-4303-82FD-4BF0D33AFD20}" dt="2021-09-27T02:34:09.633" v="965" actId="14100"/>
          <ac:spMkLst>
            <pc:docMk/>
            <pc:sldMk cId="841963989" sldId="289"/>
            <ac:spMk id="17" creationId="{FC1A5FE2-0A0F-4801-8541-7E97C5B184EB}"/>
          </ac:spMkLst>
        </pc:spChg>
        <pc:spChg chg="add mod">
          <ac:chgData name="竣翔 詹" userId="08aaf6c2-db64-469b-ac07-b0cc132e33d0" providerId="ADAL" clId="{08DBCDB7-4824-4303-82FD-4BF0D33AFD20}" dt="2021-09-27T02:33:41.825" v="951" actId="14100"/>
          <ac:spMkLst>
            <pc:docMk/>
            <pc:sldMk cId="841963989" sldId="289"/>
            <ac:spMk id="18" creationId="{AE7C732B-210E-483B-9B8C-B141C176C1FE}"/>
          </ac:spMkLst>
        </pc:spChg>
        <pc:spChg chg="add mod">
          <ac:chgData name="竣翔 詹" userId="08aaf6c2-db64-469b-ac07-b0cc132e33d0" providerId="ADAL" clId="{08DBCDB7-4824-4303-82FD-4BF0D33AFD20}" dt="2021-09-27T02:33:49.137" v="955" actId="1076"/>
          <ac:spMkLst>
            <pc:docMk/>
            <pc:sldMk cId="841963989" sldId="289"/>
            <ac:spMk id="19" creationId="{670A372F-B203-4E6F-911D-E9CDF3F8CE5E}"/>
          </ac:spMkLst>
        </pc:spChg>
        <pc:spChg chg="add mod">
          <ac:chgData name="竣翔 詹" userId="08aaf6c2-db64-469b-ac07-b0cc132e33d0" providerId="ADAL" clId="{08DBCDB7-4824-4303-82FD-4BF0D33AFD20}" dt="2021-09-27T02:33:51.224" v="956" actId="1076"/>
          <ac:spMkLst>
            <pc:docMk/>
            <pc:sldMk cId="841963989" sldId="289"/>
            <ac:spMk id="20" creationId="{A49254EB-9FD3-408C-A7C9-1F5F694A7789}"/>
          </ac:spMkLst>
        </pc:spChg>
        <pc:spChg chg="add mod">
          <ac:chgData name="竣翔 詹" userId="08aaf6c2-db64-469b-ac07-b0cc132e33d0" providerId="ADAL" clId="{08DBCDB7-4824-4303-82FD-4BF0D33AFD20}" dt="2021-09-27T02:34:18.298" v="969" actId="20577"/>
          <ac:spMkLst>
            <pc:docMk/>
            <pc:sldMk cId="841963989" sldId="289"/>
            <ac:spMk id="21" creationId="{36986ED8-1834-4EC3-9ABD-A3526F57A1FB}"/>
          </ac:spMkLst>
        </pc:spChg>
        <pc:spChg chg="add mod">
          <ac:chgData name="竣翔 詹" userId="08aaf6c2-db64-469b-ac07-b0cc132e33d0" providerId="ADAL" clId="{08DBCDB7-4824-4303-82FD-4BF0D33AFD20}" dt="2021-09-27T02:34:37.784" v="975" actId="20577"/>
          <ac:spMkLst>
            <pc:docMk/>
            <pc:sldMk cId="841963989" sldId="289"/>
            <ac:spMk id="22" creationId="{64465CF6-163B-4FD6-A6F7-3774ECEF8AB6}"/>
          </ac:spMkLst>
        </pc:spChg>
        <pc:spChg chg="add mod">
          <ac:chgData name="竣翔 詹" userId="08aaf6c2-db64-469b-ac07-b0cc132e33d0" providerId="ADAL" clId="{08DBCDB7-4824-4303-82FD-4BF0D33AFD20}" dt="2021-09-27T02:34:47.040" v="980" actId="14100"/>
          <ac:spMkLst>
            <pc:docMk/>
            <pc:sldMk cId="841963989" sldId="289"/>
            <ac:spMk id="23" creationId="{9A73B2E5-2772-4E46-9AE4-491CECC8DC06}"/>
          </ac:spMkLst>
        </pc:spChg>
        <pc:spChg chg="add mod">
          <ac:chgData name="竣翔 詹" userId="08aaf6c2-db64-469b-ac07-b0cc132e33d0" providerId="ADAL" clId="{08DBCDB7-4824-4303-82FD-4BF0D33AFD20}" dt="2021-09-27T02:34:52.605" v="983" actId="20577"/>
          <ac:spMkLst>
            <pc:docMk/>
            <pc:sldMk cId="841963989" sldId="289"/>
            <ac:spMk id="24" creationId="{81774206-5153-476A-BBB9-2C9DBA83283C}"/>
          </ac:spMkLst>
        </pc:spChg>
        <pc:spChg chg="add mod">
          <ac:chgData name="竣翔 詹" userId="08aaf6c2-db64-469b-ac07-b0cc132e33d0" providerId="ADAL" clId="{08DBCDB7-4824-4303-82FD-4BF0D33AFD20}" dt="2021-09-27T02:35:14.794" v="993" actId="14100"/>
          <ac:spMkLst>
            <pc:docMk/>
            <pc:sldMk cId="841963989" sldId="289"/>
            <ac:spMk id="25" creationId="{2FAD4516-0136-411F-B397-DC9023963F28}"/>
          </ac:spMkLst>
        </pc:spChg>
        <pc:spChg chg="add del mod">
          <ac:chgData name="竣翔 詹" userId="08aaf6c2-db64-469b-ac07-b0cc132e33d0" providerId="ADAL" clId="{08DBCDB7-4824-4303-82FD-4BF0D33AFD20}" dt="2021-09-27T02:35:18.065" v="996" actId="478"/>
          <ac:spMkLst>
            <pc:docMk/>
            <pc:sldMk cId="841963989" sldId="289"/>
            <ac:spMk id="26" creationId="{7721089A-CA37-408B-A956-0B831F99E3DD}"/>
          </ac:spMkLst>
        </pc:spChg>
        <pc:picChg chg="add del mod">
          <ac:chgData name="竣翔 詹" userId="08aaf6c2-db64-469b-ac07-b0cc132e33d0" providerId="ADAL" clId="{08DBCDB7-4824-4303-82FD-4BF0D33AFD20}" dt="2021-09-27T02:37:01.726" v="1025" actId="478"/>
          <ac:picMkLst>
            <pc:docMk/>
            <pc:sldMk cId="841963989" sldId="289"/>
            <ac:picMk id="10" creationId="{5D62D218-BB58-40B3-9DB2-81C278D6B8B4}"/>
          </ac:picMkLst>
        </pc:picChg>
        <pc:picChg chg="del">
          <ac:chgData name="竣翔 詹" userId="08aaf6c2-db64-469b-ac07-b0cc132e33d0" providerId="ADAL" clId="{08DBCDB7-4824-4303-82FD-4BF0D33AFD20}" dt="2021-09-27T02:33:30.108" v="945" actId="478"/>
          <ac:picMkLst>
            <pc:docMk/>
            <pc:sldMk cId="841963989" sldId="289"/>
            <ac:picMk id="12" creationId="{6A9C02A5-A60A-499B-89C6-CAA43F53EB49}"/>
          </ac:picMkLst>
        </pc:picChg>
        <pc:picChg chg="del">
          <ac:chgData name="竣翔 詹" userId="08aaf6c2-db64-469b-ac07-b0cc132e33d0" providerId="ADAL" clId="{08DBCDB7-4824-4303-82FD-4BF0D33AFD20}" dt="2021-09-27T02:33:29.729" v="944" actId="478"/>
          <ac:picMkLst>
            <pc:docMk/>
            <pc:sldMk cId="841963989" sldId="289"/>
            <ac:picMk id="13" creationId="{DD4F33AE-2ACD-49F6-A348-871EC386AEF1}"/>
          </ac:picMkLst>
        </pc:picChg>
        <pc:picChg chg="mod">
          <ac:chgData name="竣翔 詹" userId="08aaf6c2-db64-469b-ac07-b0cc132e33d0" providerId="ADAL" clId="{08DBCDB7-4824-4303-82FD-4BF0D33AFD20}" dt="2021-09-27T02:33:34.656" v="948" actId="1076"/>
          <ac:picMkLst>
            <pc:docMk/>
            <pc:sldMk cId="841963989" sldId="289"/>
            <ac:picMk id="14" creationId="{AB38E048-D846-4DB4-AF99-404583D2F6B8}"/>
          </ac:picMkLst>
        </pc:picChg>
        <pc:picChg chg="mod">
          <ac:chgData name="竣翔 詹" userId="08aaf6c2-db64-469b-ac07-b0cc132e33d0" providerId="ADAL" clId="{08DBCDB7-4824-4303-82FD-4BF0D33AFD20}" dt="2021-09-27T02:35:52.181" v="1001" actId="1076"/>
          <ac:picMkLst>
            <pc:docMk/>
            <pc:sldMk cId="841963989" sldId="289"/>
            <ac:picMk id="15" creationId="{69924EE7-D80A-4D82-B311-304CB46B833C}"/>
          </ac:picMkLst>
        </pc:picChg>
        <pc:picChg chg="mod">
          <ac:chgData name="竣翔 詹" userId="08aaf6c2-db64-469b-ac07-b0cc132e33d0" providerId="ADAL" clId="{08DBCDB7-4824-4303-82FD-4BF0D33AFD20}" dt="2021-09-27T02:33:55.617" v="959" actId="1076"/>
          <ac:picMkLst>
            <pc:docMk/>
            <pc:sldMk cId="841963989" sldId="289"/>
            <ac:picMk id="16" creationId="{D0F22636-063E-4473-907B-B3DF485F85F2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2:49:44.833" v="1092" actId="1076"/>
        <pc:sldMkLst>
          <pc:docMk/>
          <pc:sldMk cId="3672949263" sldId="290"/>
        </pc:sldMkLst>
        <pc:spChg chg="del">
          <ac:chgData name="竣翔 詹" userId="08aaf6c2-db64-469b-ac07-b0cc132e33d0" providerId="ADAL" clId="{08DBCDB7-4824-4303-82FD-4BF0D33AFD20}" dt="2021-09-27T02:45:17.311" v="1090" actId="478"/>
          <ac:spMkLst>
            <pc:docMk/>
            <pc:sldMk cId="3672949263" sldId="290"/>
            <ac:spMk id="7" creationId="{E53B1C84-0942-447B-8CE8-095AD6341A64}"/>
          </ac:spMkLst>
        </pc:spChg>
        <pc:spChg chg="add del mod">
          <ac:chgData name="竣翔 詹" userId="08aaf6c2-db64-469b-ac07-b0cc132e33d0" providerId="ADAL" clId="{08DBCDB7-4824-4303-82FD-4BF0D33AFD20}" dt="2021-09-27T02:49:41.542" v="1091"/>
          <ac:spMkLst>
            <pc:docMk/>
            <pc:sldMk cId="3672949263" sldId="290"/>
            <ac:spMk id="10" creationId="{C02A8C94-9084-470E-BF23-D69E243B9164}"/>
          </ac:spMkLst>
        </pc:spChg>
        <pc:picChg chg="del">
          <ac:chgData name="竣翔 詹" userId="08aaf6c2-db64-469b-ac07-b0cc132e33d0" providerId="ADAL" clId="{08DBCDB7-4824-4303-82FD-4BF0D33AFD20}" dt="2021-09-27T02:45:14.362" v="1089" actId="478"/>
          <ac:picMkLst>
            <pc:docMk/>
            <pc:sldMk cId="3672949263" sldId="290"/>
            <ac:picMk id="2" creationId="{0C681B31-317C-4B55-8892-AE818296AB60}"/>
          </ac:picMkLst>
        </pc:picChg>
        <pc:picChg chg="add mod">
          <ac:chgData name="竣翔 詹" userId="08aaf6c2-db64-469b-ac07-b0cc132e33d0" providerId="ADAL" clId="{08DBCDB7-4824-4303-82FD-4BF0D33AFD20}" dt="2021-09-27T02:49:44.833" v="1092" actId="1076"/>
          <ac:picMkLst>
            <pc:docMk/>
            <pc:sldMk cId="3672949263" sldId="290"/>
            <ac:picMk id="11" creationId="{446689E2-BBA6-407E-82FE-43BF00E12514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2:43:03.344" v="1081" actId="1076"/>
        <pc:sldMkLst>
          <pc:docMk/>
          <pc:sldMk cId="4272058255" sldId="291"/>
        </pc:sldMkLst>
        <pc:spChg chg="del">
          <ac:chgData name="竣翔 詹" userId="08aaf6c2-db64-469b-ac07-b0cc132e33d0" providerId="ADAL" clId="{08DBCDB7-4824-4303-82FD-4BF0D33AFD20}" dt="2021-09-27T02:40:36.764" v="1078" actId="478"/>
          <ac:spMkLst>
            <pc:docMk/>
            <pc:sldMk cId="4272058255" sldId="291"/>
            <ac:spMk id="7" creationId="{E53B1C84-0942-447B-8CE8-095AD6341A64}"/>
          </ac:spMkLst>
        </pc:spChg>
        <pc:spChg chg="add del mod">
          <ac:chgData name="竣翔 詹" userId="08aaf6c2-db64-469b-ac07-b0cc132e33d0" providerId="ADAL" clId="{08DBCDB7-4824-4303-82FD-4BF0D33AFD20}" dt="2021-09-27T02:42:58.242" v="1080"/>
          <ac:spMkLst>
            <pc:docMk/>
            <pc:sldMk cId="4272058255" sldId="291"/>
            <ac:spMk id="10" creationId="{9B5E1FD5-A0CA-4283-A3BB-FACCDCD43BCB}"/>
          </ac:spMkLst>
        </pc:spChg>
        <pc:picChg chg="del">
          <ac:chgData name="竣翔 詹" userId="08aaf6c2-db64-469b-ac07-b0cc132e33d0" providerId="ADAL" clId="{08DBCDB7-4824-4303-82FD-4BF0D33AFD20}" dt="2021-09-27T02:40:35.149" v="1077" actId="478"/>
          <ac:picMkLst>
            <pc:docMk/>
            <pc:sldMk cId="4272058255" sldId="291"/>
            <ac:picMk id="2" creationId="{8E277B38-812A-4FEC-960C-B123C9975602}"/>
          </ac:picMkLst>
        </pc:picChg>
        <pc:picChg chg="add mod">
          <ac:chgData name="竣翔 詹" userId="08aaf6c2-db64-469b-ac07-b0cc132e33d0" providerId="ADAL" clId="{08DBCDB7-4824-4303-82FD-4BF0D33AFD20}" dt="2021-09-27T02:43:03.344" v="1081" actId="1076"/>
          <ac:picMkLst>
            <pc:docMk/>
            <pc:sldMk cId="4272058255" sldId="291"/>
            <ac:picMk id="11" creationId="{1AA51A83-D3C6-4247-8136-3EDA111C33C1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3:03:43.705" v="1389" actId="1076"/>
        <pc:sldMkLst>
          <pc:docMk/>
          <pc:sldMk cId="573903285" sldId="292"/>
        </pc:sldMkLst>
        <pc:spChg chg="add del mod">
          <ac:chgData name="竣翔 詹" userId="08aaf6c2-db64-469b-ac07-b0cc132e33d0" providerId="ADAL" clId="{08DBCDB7-4824-4303-82FD-4BF0D33AFD20}" dt="2021-09-27T02:57:04.933" v="1195"/>
          <ac:spMkLst>
            <pc:docMk/>
            <pc:sldMk cId="573903285" sldId="292"/>
            <ac:spMk id="3" creationId="{51FC56A3-7417-45E2-831B-0FA5CDE51E52}"/>
          </ac:spMkLst>
        </pc:spChg>
        <pc:spChg chg="mod">
          <ac:chgData name="竣翔 詹" userId="08aaf6c2-db64-469b-ac07-b0cc132e33d0" providerId="ADAL" clId="{08DBCDB7-4824-4303-82FD-4BF0D33AFD20}" dt="2021-09-27T02:56:32.316" v="1183" actId="20577"/>
          <ac:spMkLst>
            <pc:docMk/>
            <pc:sldMk cId="573903285" sldId="292"/>
            <ac:spMk id="6" creationId="{B77F5E80-86B7-48B6-8CE9-D64085731077}"/>
          </ac:spMkLst>
        </pc:spChg>
        <pc:spChg chg="mod">
          <ac:chgData name="竣翔 詹" userId="08aaf6c2-db64-469b-ac07-b0cc132e33d0" providerId="ADAL" clId="{08DBCDB7-4824-4303-82FD-4BF0D33AFD20}" dt="2021-09-27T02:56:19.245" v="1158" actId="20577"/>
          <ac:spMkLst>
            <pc:docMk/>
            <pc:sldMk cId="573903285" sldId="292"/>
            <ac:spMk id="8" creationId="{C460D785-873A-4FFF-A553-2FB026722E1E}"/>
          </ac:spMkLst>
        </pc:spChg>
        <pc:spChg chg="mod">
          <ac:chgData name="竣翔 詹" userId="08aaf6c2-db64-469b-ac07-b0cc132e33d0" providerId="ADAL" clId="{08DBCDB7-4824-4303-82FD-4BF0D33AFD20}" dt="2021-09-27T02:56:23.400" v="1165" actId="20577"/>
          <ac:spMkLst>
            <pc:docMk/>
            <pc:sldMk cId="573903285" sldId="292"/>
            <ac:spMk id="9" creationId="{D5D9B3AA-3585-4F38-88B8-92F145E6B02F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10" creationId="{DF80AECF-D84F-4F23-9640-51ADC3AFEB34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11" creationId="{74AE06C3-16CA-4066-B92C-E10D91C02021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12" creationId="{04C5BBB6-7275-4E79-9CB4-92478D33947C}"/>
          </ac:spMkLst>
        </pc:spChg>
        <pc:spChg chg="del">
          <ac:chgData name="竣翔 詹" userId="08aaf6c2-db64-469b-ac07-b0cc132e33d0" providerId="ADAL" clId="{08DBCDB7-4824-4303-82FD-4BF0D33AFD20}" dt="2021-09-27T02:56:36.110" v="1185" actId="478"/>
          <ac:spMkLst>
            <pc:docMk/>
            <pc:sldMk cId="573903285" sldId="292"/>
            <ac:spMk id="13" creationId="{2F9B1186-5C41-4586-B179-30F269902437}"/>
          </ac:spMkLst>
        </pc:spChg>
        <pc:spChg chg="del">
          <ac:chgData name="竣翔 詹" userId="08aaf6c2-db64-469b-ac07-b0cc132e33d0" providerId="ADAL" clId="{08DBCDB7-4824-4303-82FD-4BF0D33AFD20}" dt="2021-09-27T02:56:40.017" v="1186" actId="478"/>
          <ac:spMkLst>
            <pc:docMk/>
            <pc:sldMk cId="573903285" sldId="292"/>
            <ac:spMk id="15" creationId="{0192C3F4-95E9-4E1E-AF70-FAE640E051C7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16" creationId="{55E09E03-003E-4F43-BD52-BD99458385A2}"/>
          </ac:spMkLst>
        </pc:spChg>
        <pc:spChg chg="add del">
          <ac:chgData name="竣翔 詹" userId="08aaf6c2-db64-469b-ac07-b0cc132e33d0" providerId="ADAL" clId="{08DBCDB7-4824-4303-82FD-4BF0D33AFD20}" dt="2021-09-27T02:58:02.175" v="1213" actId="478"/>
          <ac:spMkLst>
            <pc:docMk/>
            <pc:sldMk cId="573903285" sldId="292"/>
            <ac:spMk id="17" creationId="{8788D8A1-AD58-4C36-A8BB-2495EF3CB4ED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18" creationId="{FEC9185D-DA7F-4AD7-BC4F-F0BF894E5EA6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19" creationId="{FC0123DF-F051-454A-9858-B12D44866B4A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20" creationId="{63D00260-7BAC-43BA-A589-AB9E913C9306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21" creationId="{B4FFCDF8-D4B8-424D-BF0E-638E44A1A576}"/>
          </ac:spMkLst>
        </pc:spChg>
        <pc:spChg chg="add mod">
          <ac:chgData name="竣翔 詹" userId="08aaf6c2-db64-469b-ac07-b0cc132e33d0" providerId="ADAL" clId="{08DBCDB7-4824-4303-82FD-4BF0D33AFD20}" dt="2021-09-27T02:59:01.865" v="1232" actId="164"/>
          <ac:spMkLst>
            <pc:docMk/>
            <pc:sldMk cId="573903285" sldId="292"/>
            <ac:spMk id="22" creationId="{DE78212B-D234-43AD-972A-EADD9DCF33F1}"/>
          </ac:spMkLst>
        </pc:spChg>
        <pc:spChg chg="add mod">
          <ac:chgData name="竣翔 詹" userId="08aaf6c2-db64-469b-ac07-b0cc132e33d0" providerId="ADAL" clId="{08DBCDB7-4824-4303-82FD-4BF0D33AFD20}" dt="2021-09-27T02:59:21.066" v="1237" actId="208"/>
          <ac:spMkLst>
            <pc:docMk/>
            <pc:sldMk cId="573903285" sldId="292"/>
            <ac:spMk id="24" creationId="{25C77ECF-FB6E-4E8F-91A8-C7D911121665}"/>
          </ac:spMkLst>
        </pc:spChg>
        <pc:spChg chg="add mod">
          <ac:chgData name="竣翔 詹" userId="08aaf6c2-db64-469b-ac07-b0cc132e33d0" providerId="ADAL" clId="{08DBCDB7-4824-4303-82FD-4BF0D33AFD20}" dt="2021-09-27T02:59:42.929" v="1265" actId="1076"/>
          <ac:spMkLst>
            <pc:docMk/>
            <pc:sldMk cId="573903285" sldId="292"/>
            <ac:spMk id="25" creationId="{F0BC986D-8C51-4839-B135-995D690C6C63}"/>
          </ac:spMkLst>
        </pc:spChg>
        <pc:spChg chg="add mod">
          <ac:chgData name="竣翔 詹" userId="08aaf6c2-db64-469b-ac07-b0cc132e33d0" providerId="ADAL" clId="{08DBCDB7-4824-4303-82FD-4BF0D33AFD20}" dt="2021-09-27T02:59:55.234" v="1280" actId="1076"/>
          <ac:spMkLst>
            <pc:docMk/>
            <pc:sldMk cId="573903285" sldId="292"/>
            <ac:spMk id="26" creationId="{A86B9171-A6E0-4C41-9C01-903AF847DF0D}"/>
          </ac:spMkLst>
        </pc:spChg>
        <pc:spChg chg="add mod">
          <ac:chgData name="竣翔 詹" userId="08aaf6c2-db64-469b-ac07-b0cc132e33d0" providerId="ADAL" clId="{08DBCDB7-4824-4303-82FD-4BF0D33AFD20}" dt="2021-09-27T03:00:10.025" v="1303" actId="1076"/>
          <ac:spMkLst>
            <pc:docMk/>
            <pc:sldMk cId="573903285" sldId="292"/>
            <ac:spMk id="27" creationId="{8AE01825-2E75-4C8F-864C-22E7ED3AF5A8}"/>
          </ac:spMkLst>
        </pc:spChg>
        <pc:spChg chg="add mod">
          <ac:chgData name="竣翔 詹" userId="08aaf6c2-db64-469b-ac07-b0cc132e33d0" providerId="ADAL" clId="{08DBCDB7-4824-4303-82FD-4BF0D33AFD20}" dt="2021-09-27T03:01:42.209" v="1350" actId="1076"/>
          <ac:spMkLst>
            <pc:docMk/>
            <pc:sldMk cId="573903285" sldId="292"/>
            <ac:spMk id="29" creationId="{19D55441-9972-4311-AAD2-822A6BECABE1}"/>
          </ac:spMkLst>
        </pc:spChg>
        <pc:spChg chg="add mod">
          <ac:chgData name="竣翔 詹" userId="08aaf6c2-db64-469b-ac07-b0cc132e33d0" providerId="ADAL" clId="{08DBCDB7-4824-4303-82FD-4BF0D33AFD20}" dt="2021-09-27T03:03:06.181" v="1356" actId="207"/>
          <ac:spMkLst>
            <pc:docMk/>
            <pc:sldMk cId="573903285" sldId="292"/>
            <ac:spMk id="30" creationId="{E5E8BBC1-AFC0-490C-88BB-B45E6EAD2FA5}"/>
          </ac:spMkLst>
        </pc:spChg>
        <pc:spChg chg="add mod">
          <ac:chgData name="竣翔 詹" userId="08aaf6c2-db64-469b-ac07-b0cc132e33d0" providerId="ADAL" clId="{08DBCDB7-4824-4303-82FD-4BF0D33AFD20}" dt="2021-09-27T03:03:27.337" v="1360" actId="208"/>
          <ac:spMkLst>
            <pc:docMk/>
            <pc:sldMk cId="573903285" sldId="292"/>
            <ac:spMk id="32" creationId="{F9F10A14-D841-4E5F-9057-550D2E35E7FA}"/>
          </ac:spMkLst>
        </pc:spChg>
        <pc:spChg chg="add mod">
          <ac:chgData name="竣翔 詹" userId="08aaf6c2-db64-469b-ac07-b0cc132e33d0" providerId="ADAL" clId="{08DBCDB7-4824-4303-82FD-4BF0D33AFD20}" dt="2021-09-27T03:03:43.705" v="1389" actId="1076"/>
          <ac:spMkLst>
            <pc:docMk/>
            <pc:sldMk cId="573903285" sldId="292"/>
            <ac:spMk id="33" creationId="{B156A3B6-96C8-4346-8B96-D526650BE08B}"/>
          </ac:spMkLst>
        </pc:spChg>
        <pc:grpChg chg="add mod">
          <ac:chgData name="竣翔 詹" userId="08aaf6c2-db64-469b-ac07-b0cc132e33d0" providerId="ADAL" clId="{08DBCDB7-4824-4303-82FD-4BF0D33AFD20}" dt="2021-09-27T02:59:03.579" v="1233" actId="1076"/>
          <ac:grpSpMkLst>
            <pc:docMk/>
            <pc:sldMk cId="573903285" sldId="292"/>
            <ac:grpSpMk id="23" creationId="{B330DF0A-A688-4183-A69A-DC236A1B4041}"/>
          </ac:grpSpMkLst>
        </pc:grpChg>
        <pc:picChg chg="add mod">
          <ac:chgData name="竣翔 詹" userId="08aaf6c2-db64-469b-ac07-b0cc132e33d0" providerId="ADAL" clId="{08DBCDB7-4824-4303-82FD-4BF0D33AFD20}" dt="2021-09-27T02:57:07.961" v="1197" actId="1076"/>
          <ac:picMkLst>
            <pc:docMk/>
            <pc:sldMk cId="573903285" sldId="292"/>
            <ac:picMk id="7" creationId="{793BA661-013B-424B-9DCE-14524D232633}"/>
          </ac:picMkLst>
        </pc:picChg>
        <pc:picChg chg="del">
          <ac:chgData name="竣翔 詹" userId="08aaf6c2-db64-469b-ac07-b0cc132e33d0" providerId="ADAL" clId="{08DBCDB7-4824-4303-82FD-4BF0D33AFD20}" dt="2021-09-27T02:56:34.139" v="1184" actId="478"/>
          <ac:picMkLst>
            <pc:docMk/>
            <pc:sldMk cId="573903285" sldId="292"/>
            <ac:picMk id="14" creationId="{D1840C02-4CA2-499D-888A-3BF8787B3789}"/>
          </ac:picMkLst>
        </pc:picChg>
        <pc:picChg chg="add mod">
          <ac:chgData name="竣翔 詹" userId="08aaf6c2-db64-469b-ac07-b0cc132e33d0" providerId="ADAL" clId="{08DBCDB7-4824-4303-82FD-4BF0D33AFD20}" dt="2021-09-27T03:00:33.937" v="1306" actId="1076"/>
          <ac:picMkLst>
            <pc:docMk/>
            <pc:sldMk cId="573903285" sldId="292"/>
            <ac:picMk id="28" creationId="{6BB5C8E8-715C-4DB8-8EEF-7A1FB62A204D}"/>
          </ac:picMkLst>
        </pc:picChg>
        <pc:picChg chg="add del">
          <ac:chgData name="竣翔 詹" userId="08aaf6c2-db64-469b-ac07-b0cc132e33d0" providerId="ADAL" clId="{08DBCDB7-4824-4303-82FD-4BF0D33AFD20}" dt="2021-09-27T03:02:50.818" v="1354" actId="478"/>
          <ac:picMkLst>
            <pc:docMk/>
            <pc:sldMk cId="573903285" sldId="292"/>
            <ac:picMk id="31" creationId="{5ADE68AC-0B3F-4D17-AFC5-9DB950BFD435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3:34:32.844" v="1935" actId="478"/>
        <pc:sldMkLst>
          <pc:docMk/>
          <pc:sldMk cId="2901397001" sldId="293"/>
        </pc:sldMkLst>
        <pc:spChg chg="add mod">
          <ac:chgData name="竣翔 詹" userId="08aaf6c2-db64-469b-ac07-b0cc132e33d0" providerId="ADAL" clId="{08DBCDB7-4824-4303-82FD-4BF0D33AFD20}" dt="2021-09-27T03:05:55.403" v="1501" actId="404"/>
          <ac:spMkLst>
            <pc:docMk/>
            <pc:sldMk cId="2901397001" sldId="293"/>
            <ac:spMk id="2" creationId="{C72B0B3B-96F7-47C7-95D4-0167AFA1B84E}"/>
          </ac:spMkLst>
        </pc:spChg>
        <pc:spChg chg="add del mod">
          <ac:chgData name="竣翔 詹" userId="08aaf6c2-db64-469b-ac07-b0cc132e33d0" providerId="ADAL" clId="{08DBCDB7-4824-4303-82FD-4BF0D33AFD20}" dt="2021-09-27T03:34:32.844" v="1935" actId="478"/>
          <ac:spMkLst>
            <pc:docMk/>
            <pc:sldMk cId="2901397001" sldId="293"/>
            <ac:spMk id="3" creationId="{AE5B1AA3-21B6-440B-813F-804D2C1151C9}"/>
          </ac:spMkLst>
        </pc:spChg>
        <pc:spChg chg="add del mod">
          <ac:chgData name="竣翔 詹" userId="08aaf6c2-db64-469b-ac07-b0cc132e33d0" providerId="ADAL" clId="{08DBCDB7-4824-4303-82FD-4BF0D33AFD20}" dt="2021-09-27T03:34:32.844" v="1935" actId="478"/>
          <ac:spMkLst>
            <pc:docMk/>
            <pc:sldMk cId="2901397001" sldId="293"/>
            <ac:spMk id="13" creationId="{92AAD47B-A079-4E90-BCC1-F1998CD2FFFA}"/>
          </ac:spMkLst>
        </pc:spChg>
        <pc:spChg chg="mod">
          <ac:chgData name="竣翔 詹" userId="08aaf6c2-db64-469b-ac07-b0cc132e33d0" providerId="ADAL" clId="{08DBCDB7-4824-4303-82FD-4BF0D33AFD20}" dt="2021-09-27T03:05:00.331" v="1474" actId="2792"/>
          <ac:spMkLst>
            <pc:docMk/>
            <pc:sldMk cId="2901397001" sldId="293"/>
            <ac:spMk id="16" creationId="{55E09E03-003E-4F43-BD52-BD99458385A2}"/>
          </ac:spMkLst>
        </pc:spChg>
        <pc:spChg chg="del mod">
          <ac:chgData name="竣翔 詹" userId="08aaf6c2-db64-469b-ac07-b0cc132e33d0" providerId="ADAL" clId="{08DBCDB7-4824-4303-82FD-4BF0D33AFD20}" dt="2021-09-27T03:34:29.476" v="1934" actId="478"/>
          <ac:spMkLst>
            <pc:docMk/>
            <pc:sldMk cId="2901397001" sldId="293"/>
            <ac:spMk id="24" creationId="{25C77ECF-FB6E-4E8F-91A8-C7D911121665}"/>
          </ac:spMkLst>
        </pc:spChg>
        <pc:spChg chg="mod">
          <ac:chgData name="竣翔 詹" userId="08aaf6c2-db64-469b-ac07-b0cc132e33d0" providerId="ADAL" clId="{08DBCDB7-4824-4303-82FD-4BF0D33AFD20}" dt="2021-09-27T03:05:13.874" v="1477" actId="1076"/>
          <ac:spMkLst>
            <pc:docMk/>
            <pc:sldMk cId="2901397001" sldId="293"/>
            <ac:spMk id="25" creationId="{F0BC986D-8C51-4839-B135-995D690C6C63}"/>
          </ac:spMkLst>
        </pc:spChg>
        <pc:spChg chg="mod">
          <ac:chgData name="竣翔 詹" userId="08aaf6c2-db64-469b-ac07-b0cc132e33d0" providerId="ADAL" clId="{08DBCDB7-4824-4303-82FD-4BF0D33AFD20}" dt="2021-09-27T03:04:21.417" v="1397" actId="1076"/>
          <ac:spMkLst>
            <pc:docMk/>
            <pc:sldMk cId="2901397001" sldId="293"/>
            <ac:spMk id="26" creationId="{A86B9171-A6E0-4C41-9C01-903AF847DF0D}"/>
          </ac:spMkLst>
        </pc:spChg>
        <pc:spChg chg="del mod">
          <ac:chgData name="竣翔 詹" userId="08aaf6c2-db64-469b-ac07-b0cc132e33d0" providerId="ADAL" clId="{08DBCDB7-4824-4303-82FD-4BF0D33AFD20}" dt="2021-09-27T03:34:29.476" v="1934" actId="478"/>
          <ac:spMkLst>
            <pc:docMk/>
            <pc:sldMk cId="2901397001" sldId="293"/>
            <ac:spMk id="27" creationId="{8AE01825-2E75-4C8F-864C-22E7ED3AF5A8}"/>
          </ac:spMkLst>
        </pc:spChg>
        <pc:spChg chg="del">
          <ac:chgData name="竣翔 詹" userId="08aaf6c2-db64-469b-ac07-b0cc132e33d0" providerId="ADAL" clId="{08DBCDB7-4824-4303-82FD-4BF0D33AFD20}" dt="2021-09-27T03:04:00.332" v="1391" actId="478"/>
          <ac:spMkLst>
            <pc:docMk/>
            <pc:sldMk cId="2901397001" sldId="293"/>
            <ac:spMk id="30" creationId="{E5E8BBC1-AFC0-490C-88BB-B45E6EAD2FA5}"/>
          </ac:spMkLst>
        </pc:spChg>
        <pc:spChg chg="add mod">
          <ac:chgData name="竣翔 詹" userId="08aaf6c2-db64-469b-ac07-b0cc132e33d0" providerId="ADAL" clId="{08DBCDB7-4824-4303-82FD-4BF0D33AFD20}" dt="2021-09-27T03:05:33.698" v="1485" actId="1076"/>
          <ac:spMkLst>
            <pc:docMk/>
            <pc:sldMk cId="2901397001" sldId="293"/>
            <ac:spMk id="31" creationId="{0BC2D760-BF81-44D0-9DDA-0FA154EE4B32}"/>
          </ac:spMkLst>
        </pc:spChg>
        <pc:spChg chg="mod">
          <ac:chgData name="竣翔 詹" userId="08aaf6c2-db64-469b-ac07-b0cc132e33d0" providerId="ADAL" clId="{08DBCDB7-4824-4303-82FD-4BF0D33AFD20}" dt="2021-09-27T03:05:57.314" v="1502" actId="1076"/>
          <ac:spMkLst>
            <pc:docMk/>
            <pc:sldMk cId="2901397001" sldId="293"/>
            <ac:spMk id="32" creationId="{F9F10A14-D841-4E5F-9057-550D2E35E7FA}"/>
          </ac:spMkLst>
        </pc:spChg>
        <pc:spChg chg="mod">
          <ac:chgData name="竣翔 詹" userId="08aaf6c2-db64-469b-ac07-b0cc132e33d0" providerId="ADAL" clId="{08DBCDB7-4824-4303-82FD-4BF0D33AFD20}" dt="2021-09-27T03:06:45.138" v="1621" actId="1076"/>
          <ac:spMkLst>
            <pc:docMk/>
            <pc:sldMk cId="2901397001" sldId="293"/>
            <ac:spMk id="33" creationId="{B156A3B6-96C8-4346-8B96-D526650BE08B}"/>
          </ac:spMkLst>
        </pc:spChg>
        <pc:spChg chg="add mod">
          <ac:chgData name="竣翔 詹" userId="08aaf6c2-db64-469b-ac07-b0cc132e33d0" providerId="ADAL" clId="{08DBCDB7-4824-4303-82FD-4BF0D33AFD20}" dt="2021-09-27T03:05:29.250" v="1484" actId="1076"/>
          <ac:spMkLst>
            <pc:docMk/>
            <pc:sldMk cId="2901397001" sldId="293"/>
            <ac:spMk id="34" creationId="{C7E5E2EB-A679-4AD0-A21B-DBB406B38E68}"/>
          </ac:spMkLst>
        </pc:spChg>
        <pc:grpChg chg="mod">
          <ac:chgData name="竣翔 詹" userId="08aaf6c2-db64-469b-ac07-b0cc132e33d0" providerId="ADAL" clId="{08DBCDB7-4824-4303-82FD-4BF0D33AFD20}" dt="2021-09-27T03:04:21.417" v="1397" actId="1076"/>
          <ac:grpSpMkLst>
            <pc:docMk/>
            <pc:sldMk cId="2901397001" sldId="293"/>
            <ac:grpSpMk id="23" creationId="{B330DF0A-A688-4183-A69A-DC236A1B4041}"/>
          </ac:grpSpMkLst>
        </pc:grpChg>
        <pc:picChg chg="mod">
          <ac:chgData name="竣翔 詹" userId="08aaf6c2-db64-469b-ac07-b0cc132e33d0" providerId="ADAL" clId="{08DBCDB7-4824-4303-82FD-4BF0D33AFD20}" dt="2021-09-27T03:05:13.874" v="1477" actId="1076"/>
          <ac:picMkLst>
            <pc:docMk/>
            <pc:sldMk cId="2901397001" sldId="293"/>
            <ac:picMk id="7" creationId="{793BA661-013B-424B-9DCE-14524D232633}"/>
          </ac:picMkLst>
        </pc:picChg>
        <pc:picChg chg="del">
          <ac:chgData name="竣翔 詹" userId="08aaf6c2-db64-469b-ac07-b0cc132e33d0" providerId="ADAL" clId="{08DBCDB7-4824-4303-82FD-4BF0D33AFD20}" dt="2021-09-27T03:04:00.848" v="1392" actId="478"/>
          <ac:picMkLst>
            <pc:docMk/>
            <pc:sldMk cId="2901397001" sldId="293"/>
            <ac:picMk id="28" creationId="{6BB5C8E8-715C-4DB8-8EEF-7A1FB62A204D}"/>
          </ac:picMkLst>
        </pc:picChg>
      </pc:sldChg>
      <pc:sldChg chg="addSp delSp modSp add">
        <pc:chgData name="竣翔 詹" userId="08aaf6c2-db64-469b-ac07-b0cc132e33d0" providerId="ADAL" clId="{08DBCDB7-4824-4303-82FD-4BF0D33AFD20}" dt="2021-09-27T03:34:23.983" v="1933" actId="478"/>
        <pc:sldMkLst>
          <pc:docMk/>
          <pc:sldMk cId="4207004176" sldId="294"/>
        </pc:sldMkLst>
        <pc:spChg chg="mod">
          <ac:chgData name="竣翔 詹" userId="08aaf6c2-db64-469b-ac07-b0cc132e33d0" providerId="ADAL" clId="{08DBCDB7-4824-4303-82FD-4BF0D33AFD20}" dt="2021-09-27T03:30:41.252" v="1847" actId="2792"/>
          <ac:spMkLst>
            <pc:docMk/>
            <pc:sldMk cId="4207004176" sldId="294"/>
            <ac:spMk id="2" creationId="{C72B0B3B-96F7-47C7-95D4-0167AFA1B84E}"/>
          </ac:spMkLst>
        </pc:spChg>
        <pc:spChg chg="mod">
          <ac:chgData name="竣翔 詹" userId="08aaf6c2-db64-469b-ac07-b0cc132e33d0" providerId="ADAL" clId="{08DBCDB7-4824-4303-82FD-4BF0D33AFD20}" dt="2021-09-27T03:23:45.715" v="1699" actId="1076"/>
          <ac:spMkLst>
            <pc:docMk/>
            <pc:sldMk cId="4207004176" sldId="294"/>
            <ac:spMk id="3" creationId="{AE5B1AA3-21B6-440B-813F-804D2C1151C9}"/>
          </ac:spMkLst>
        </pc:spChg>
        <pc:spChg chg="mod">
          <ac:chgData name="竣翔 詹" userId="08aaf6c2-db64-469b-ac07-b0cc132e33d0" providerId="ADAL" clId="{08DBCDB7-4824-4303-82FD-4BF0D33AFD20}" dt="2021-09-27T03:23:45.715" v="1699" actId="1076"/>
          <ac:spMkLst>
            <pc:docMk/>
            <pc:sldMk cId="4207004176" sldId="294"/>
            <ac:spMk id="13" creationId="{92AAD47B-A079-4E90-BCC1-F1998CD2FFFA}"/>
          </ac:spMkLst>
        </pc:spChg>
        <pc:spChg chg="del">
          <ac:chgData name="竣翔 詹" userId="08aaf6c2-db64-469b-ac07-b0cc132e33d0" providerId="ADAL" clId="{08DBCDB7-4824-4303-82FD-4BF0D33AFD20}" dt="2021-09-27T03:34:23.983" v="1933" actId="478"/>
          <ac:spMkLst>
            <pc:docMk/>
            <pc:sldMk cId="4207004176" sldId="294"/>
            <ac:spMk id="24" creationId="{25C77ECF-FB6E-4E8F-91A8-C7D911121665}"/>
          </ac:spMkLst>
        </pc:spChg>
        <pc:spChg chg="mod topLvl">
          <ac:chgData name="竣翔 詹" userId="08aaf6c2-db64-469b-ac07-b0cc132e33d0" providerId="ADAL" clId="{08DBCDB7-4824-4303-82FD-4BF0D33AFD20}" dt="2021-09-27T03:34:08.331" v="1923" actId="1076"/>
          <ac:spMkLst>
            <pc:docMk/>
            <pc:sldMk cId="4207004176" sldId="294"/>
            <ac:spMk id="25" creationId="{F0BC986D-8C51-4839-B135-995D690C6C63}"/>
          </ac:spMkLst>
        </pc:spChg>
        <pc:spChg chg="mod">
          <ac:chgData name="竣翔 詹" userId="08aaf6c2-db64-469b-ac07-b0cc132e33d0" providerId="ADAL" clId="{08DBCDB7-4824-4303-82FD-4BF0D33AFD20}" dt="2021-09-27T03:24:26.241" v="1722" actId="20577"/>
          <ac:spMkLst>
            <pc:docMk/>
            <pc:sldMk cId="4207004176" sldId="294"/>
            <ac:spMk id="26" creationId="{A86B9171-A6E0-4C41-9C01-903AF847DF0D}"/>
          </ac:spMkLst>
        </pc:spChg>
        <pc:spChg chg="del">
          <ac:chgData name="竣翔 詹" userId="08aaf6c2-db64-469b-ac07-b0cc132e33d0" providerId="ADAL" clId="{08DBCDB7-4824-4303-82FD-4BF0D33AFD20}" dt="2021-09-27T03:34:23.983" v="1933" actId="478"/>
          <ac:spMkLst>
            <pc:docMk/>
            <pc:sldMk cId="4207004176" sldId="294"/>
            <ac:spMk id="27" creationId="{8AE01825-2E75-4C8F-864C-22E7ED3AF5A8}"/>
          </ac:spMkLst>
        </pc:spChg>
        <pc:spChg chg="add mod">
          <ac:chgData name="竣翔 詹" userId="08aaf6c2-db64-469b-ac07-b0cc132e33d0" providerId="ADAL" clId="{08DBCDB7-4824-4303-82FD-4BF0D33AFD20}" dt="2021-09-27T03:29:08.221" v="1804" actId="164"/>
          <ac:spMkLst>
            <pc:docMk/>
            <pc:sldMk cId="4207004176" sldId="294"/>
            <ac:spMk id="28" creationId="{DE91BC49-F096-4908-9711-DC944F5D659F}"/>
          </ac:spMkLst>
        </pc:spChg>
        <pc:spChg chg="del">
          <ac:chgData name="竣翔 詹" userId="08aaf6c2-db64-469b-ac07-b0cc132e33d0" providerId="ADAL" clId="{08DBCDB7-4824-4303-82FD-4BF0D33AFD20}" dt="2021-09-27T03:24:14.735" v="1709" actId="478"/>
          <ac:spMkLst>
            <pc:docMk/>
            <pc:sldMk cId="4207004176" sldId="294"/>
            <ac:spMk id="31" creationId="{0BC2D760-BF81-44D0-9DDA-0FA154EE4B32}"/>
          </ac:spMkLst>
        </pc:spChg>
        <pc:spChg chg="del">
          <ac:chgData name="竣翔 詹" userId="08aaf6c2-db64-469b-ac07-b0cc132e33d0" providerId="ADAL" clId="{08DBCDB7-4824-4303-82FD-4BF0D33AFD20}" dt="2021-09-27T03:24:15.136" v="1710" actId="478"/>
          <ac:spMkLst>
            <pc:docMk/>
            <pc:sldMk cId="4207004176" sldId="294"/>
            <ac:spMk id="32" creationId="{F9F10A14-D841-4E5F-9057-550D2E35E7FA}"/>
          </ac:spMkLst>
        </pc:spChg>
        <pc:spChg chg="del">
          <ac:chgData name="竣翔 詹" userId="08aaf6c2-db64-469b-ac07-b0cc132e33d0" providerId="ADAL" clId="{08DBCDB7-4824-4303-82FD-4BF0D33AFD20}" dt="2021-09-27T03:24:16.307" v="1711" actId="478"/>
          <ac:spMkLst>
            <pc:docMk/>
            <pc:sldMk cId="4207004176" sldId="294"/>
            <ac:spMk id="33" creationId="{B156A3B6-96C8-4346-8B96-D526650BE08B}"/>
          </ac:spMkLst>
        </pc:spChg>
        <pc:spChg chg="del">
          <ac:chgData name="竣翔 詹" userId="08aaf6c2-db64-469b-ac07-b0cc132e33d0" providerId="ADAL" clId="{08DBCDB7-4824-4303-82FD-4BF0D33AFD20}" dt="2021-09-27T03:24:14.147" v="1708" actId="478"/>
          <ac:spMkLst>
            <pc:docMk/>
            <pc:sldMk cId="4207004176" sldId="294"/>
            <ac:spMk id="34" creationId="{C7E5E2EB-A679-4AD0-A21B-DBB406B38E68}"/>
          </ac:spMkLst>
        </pc:spChg>
        <pc:spChg chg="add mod">
          <ac:chgData name="竣翔 詹" userId="08aaf6c2-db64-469b-ac07-b0cc132e33d0" providerId="ADAL" clId="{08DBCDB7-4824-4303-82FD-4BF0D33AFD20}" dt="2021-09-27T03:29:08.221" v="1804" actId="164"/>
          <ac:spMkLst>
            <pc:docMk/>
            <pc:sldMk cId="4207004176" sldId="294"/>
            <ac:spMk id="35" creationId="{D97AC0F4-D886-40C2-8D3F-3253BEE9CD5B}"/>
          </ac:spMkLst>
        </pc:spChg>
        <pc:spChg chg="add mod">
          <ac:chgData name="竣翔 詹" userId="08aaf6c2-db64-469b-ac07-b0cc132e33d0" providerId="ADAL" clId="{08DBCDB7-4824-4303-82FD-4BF0D33AFD20}" dt="2021-09-27T03:32:10.171" v="1872" actId="1076"/>
          <ac:spMkLst>
            <pc:docMk/>
            <pc:sldMk cId="4207004176" sldId="294"/>
            <ac:spMk id="37" creationId="{B3C9EFAF-E649-4D9E-A734-050DC803F2DE}"/>
          </ac:spMkLst>
        </pc:spChg>
        <pc:spChg chg="add mod">
          <ac:chgData name="竣翔 詹" userId="08aaf6c2-db64-469b-ac07-b0cc132e33d0" providerId="ADAL" clId="{08DBCDB7-4824-4303-82FD-4BF0D33AFD20}" dt="2021-09-27T03:30:55.266" v="1851" actId="1076"/>
          <ac:spMkLst>
            <pc:docMk/>
            <pc:sldMk cId="4207004176" sldId="294"/>
            <ac:spMk id="38" creationId="{6C3928C9-2193-4AA9-8CF7-A54803643B04}"/>
          </ac:spMkLst>
        </pc:spChg>
        <pc:spChg chg="add mod">
          <ac:chgData name="竣翔 詹" userId="08aaf6c2-db64-469b-ac07-b0cc132e33d0" providerId="ADAL" clId="{08DBCDB7-4824-4303-82FD-4BF0D33AFD20}" dt="2021-09-27T03:32:26.724" v="1887" actId="207"/>
          <ac:spMkLst>
            <pc:docMk/>
            <pc:sldMk cId="4207004176" sldId="294"/>
            <ac:spMk id="45" creationId="{27D58F95-F21A-494A-BC6A-062DA91535B0}"/>
          </ac:spMkLst>
        </pc:spChg>
        <pc:spChg chg="add mod">
          <ac:chgData name="竣翔 詹" userId="08aaf6c2-db64-469b-ac07-b0cc132e33d0" providerId="ADAL" clId="{08DBCDB7-4824-4303-82FD-4BF0D33AFD20}" dt="2021-09-27T03:32:33.083" v="1891" actId="1076"/>
          <ac:spMkLst>
            <pc:docMk/>
            <pc:sldMk cId="4207004176" sldId="294"/>
            <ac:spMk id="46" creationId="{12717A5A-5B8C-4971-B0D8-08F186724E57}"/>
          </ac:spMkLst>
        </pc:spChg>
        <pc:spChg chg="mod">
          <ac:chgData name="竣翔 詹" userId="08aaf6c2-db64-469b-ac07-b0cc132e33d0" providerId="ADAL" clId="{08DBCDB7-4824-4303-82FD-4BF0D33AFD20}" dt="2021-09-27T03:34:03.806" v="1922" actId="404"/>
          <ac:spMkLst>
            <pc:docMk/>
            <pc:sldMk cId="4207004176" sldId="294"/>
            <ac:spMk id="49" creationId="{9E03940E-FC35-4E06-A2E6-9CA1292F78B7}"/>
          </ac:spMkLst>
        </pc:spChg>
        <pc:spChg chg="del">
          <ac:chgData name="竣翔 詹" userId="08aaf6c2-db64-469b-ac07-b0cc132e33d0" providerId="ADAL" clId="{08DBCDB7-4824-4303-82FD-4BF0D33AFD20}" dt="2021-09-27T03:33:24.465" v="1900" actId="478"/>
          <ac:spMkLst>
            <pc:docMk/>
            <pc:sldMk cId="4207004176" sldId="294"/>
            <ac:spMk id="53" creationId="{8A40C8EC-71FC-48E0-B3B2-C54C39D39B39}"/>
          </ac:spMkLst>
        </pc:spChg>
        <pc:spChg chg="del">
          <ac:chgData name="竣翔 詹" userId="08aaf6c2-db64-469b-ac07-b0cc132e33d0" providerId="ADAL" clId="{08DBCDB7-4824-4303-82FD-4BF0D33AFD20}" dt="2021-09-27T03:33:24.465" v="1900" actId="478"/>
          <ac:spMkLst>
            <pc:docMk/>
            <pc:sldMk cId="4207004176" sldId="294"/>
            <ac:spMk id="54" creationId="{DF29F3E3-1146-443B-8536-2B1C36B6C8B9}"/>
          </ac:spMkLst>
        </pc:spChg>
        <pc:spChg chg="del mod">
          <ac:chgData name="竣翔 詹" userId="08aaf6c2-db64-469b-ac07-b0cc132e33d0" providerId="ADAL" clId="{08DBCDB7-4824-4303-82FD-4BF0D33AFD20}" dt="2021-09-27T03:33:24.465" v="1900" actId="478"/>
          <ac:spMkLst>
            <pc:docMk/>
            <pc:sldMk cId="4207004176" sldId="294"/>
            <ac:spMk id="55" creationId="{C8ED5D23-2B79-4A54-A17A-D0D5FB2BF915}"/>
          </ac:spMkLst>
        </pc:spChg>
        <pc:spChg chg="add mod">
          <ac:chgData name="竣翔 詹" userId="08aaf6c2-db64-469b-ac07-b0cc132e33d0" providerId="ADAL" clId="{08DBCDB7-4824-4303-82FD-4BF0D33AFD20}" dt="2021-09-27T03:34:19.699" v="1932" actId="1076"/>
          <ac:spMkLst>
            <pc:docMk/>
            <pc:sldMk cId="4207004176" sldId="294"/>
            <ac:spMk id="61" creationId="{47113F80-0EFC-4703-8D21-883540B1A94F}"/>
          </ac:spMkLst>
        </pc:spChg>
        <pc:grpChg chg="del">
          <ac:chgData name="竣翔 詹" userId="08aaf6c2-db64-469b-ac07-b0cc132e33d0" providerId="ADAL" clId="{08DBCDB7-4824-4303-82FD-4BF0D33AFD20}" dt="2021-09-27T03:23:54.905" v="1701" actId="478"/>
          <ac:grpSpMkLst>
            <pc:docMk/>
            <pc:sldMk cId="4207004176" sldId="294"/>
            <ac:grpSpMk id="23" creationId="{B330DF0A-A688-4183-A69A-DC236A1B4041}"/>
          </ac:grpSpMkLst>
        </pc:grpChg>
        <pc:grpChg chg="add mod">
          <ac:chgData name="竣翔 詹" userId="08aaf6c2-db64-469b-ac07-b0cc132e33d0" providerId="ADAL" clId="{08DBCDB7-4824-4303-82FD-4BF0D33AFD20}" dt="2021-09-27T03:29:10.291" v="1805" actId="1076"/>
          <ac:grpSpMkLst>
            <pc:docMk/>
            <pc:sldMk cId="4207004176" sldId="294"/>
            <ac:grpSpMk id="30" creationId="{8B2A25EA-FA96-4064-AC2B-B5CDE5EA1340}"/>
          </ac:grpSpMkLst>
        </pc:grpChg>
        <pc:grpChg chg="add del mod">
          <ac:chgData name="竣翔 詹" userId="08aaf6c2-db64-469b-ac07-b0cc132e33d0" providerId="ADAL" clId="{08DBCDB7-4824-4303-82FD-4BF0D33AFD20}" dt="2021-09-27T03:32:42.379" v="1893" actId="478"/>
          <ac:grpSpMkLst>
            <pc:docMk/>
            <pc:sldMk cId="4207004176" sldId="294"/>
            <ac:grpSpMk id="36" creationId="{3A7A4DD5-E0FD-42F9-9B41-CF784DAC0B48}"/>
          </ac:grpSpMkLst>
        </pc:grpChg>
        <pc:grpChg chg="add mod">
          <ac:chgData name="竣翔 詹" userId="08aaf6c2-db64-469b-ac07-b0cc132e33d0" providerId="ADAL" clId="{08DBCDB7-4824-4303-82FD-4BF0D33AFD20}" dt="2021-09-27T03:32:58.835" v="1897" actId="1076"/>
          <ac:grpSpMkLst>
            <pc:docMk/>
            <pc:sldMk cId="4207004176" sldId="294"/>
            <ac:grpSpMk id="47" creationId="{BB0694AB-ED1C-4F72-9AFE-297EBBDE1130}"/>
          </ac:grpSpMkLst>
        </pc:grpChg>
        <pc:picChg chg="mod">
          <ac:chgData name="竣翔 詹" userId="08aaf6c2-db64-469b-ac07-b0cc132e33d0" providerId="ADAL" clId="{08DBCDB7-4824-4303-82FD-4BF0D33AFD20}" dt="2021-09-27T03:24:21.435" v="1713" actId="1076"/>
          <ac:picMkLst>
            <pc:docMk/>
            <pc:sldMk cId="4207004176" sldId="294"/>
            <ac:picMk id="7" creationId="{793BA661-013B-424B-9DCE-14524D232633}"/>
          </ac:picMkLst>
        </pc:picChg>
        <pc:picChg chg="add del mod topLvl">
          <ac:chgData name="竣翔 詹" userId="08aaf6c2-db64-469b-ac07-b0cc132e33d0" providerId="ADAL" clId="{08DBCDB7-4824-4303-82FD-4BF0D33AFD20}" dt="2021-09-27T03:32:42.379" v="1893" actId="478"/>
          <ac:picMkLst>
            <pc:docMk/>
            <pc:sldMk cId="4207004176" sldId="294"/>
            <ac:picMk id="14" creationId="{C023CF17-AD40-4DF7-B23F-7EE32CFDFA27}"/>
          </ac:picMkLst>
        </pc:picChg>
        <pc:picChg chg="add mod">
          <ac:chgData name="竣翔 詹" userId="08aaf6c2-db64-469b-ac07-b0cc132e33d0" providerId="ADAL" clId="{08DBCDB7-4824-4303-82FD-4BF0D33AFD20}" dt="2021-09-27T03:29:08.221" v="1804" actId="164"/>
          <ac:picMkLst>
            <pc:docMk/>
            <pc:sldMk cId="4207004176" sldId="294"/>
            <ac:picMk id="15" creationId="{15C85870-B6B7-465F-B588-B82CAAF0FA4C}"/>
          </ac:picMkLst>
        </pc:picChg>
        <pc:picChg chg="add mod">
          <ac:chgData name="竣翔 詹" userId="08aaf6c2-db64-469b-ac07-b0cc132e33d0" providerId="ADAL" clId="{08DBCDB7-4824-4303-82FD-4BF0D33AFD20}" dt="2021-09-27T03:29:08.221" v="1804" actId="164"/>
          <ac:picMkLst>
            <pc:docMk/>
            <pc:sldMk cId="4207004176" sldId="294"/>
            <ac:picMk id="17" creationId="{D0F26019-664A-4F55-8BA6-DE1691C2F493}"/>
          </ac:picMkLst>
        </pc:picChg>
        <pc:cxnChg chg="add mod">
          <ac:chgData name="竣翔 詹" userId="08aaf6c2-db64-469b-ac07-b0cc132e33d0" providerId="ADAL" clId="{08DBCDB7-4824-4303-82FD-4BF0D33AFD20}" dt="2021-09-27T03:31:25.371" v="1861" actId="14100"/>
          <ac:cxnSpMkLst>
            <pc:docMk/>
            <pc:sldMk cId="4207004176" sldId="294"/>
            <ac:cxnSpMk id="40" creationId="{7B8A88CF-0FAB-4C91-A772-75B1747B45D7}"/>
          </ac:cxnSpMkLst>
        </pc:cxnChg>
        <pc:cxnChg chg="add mod">
          <ac:chgData name="竣翔 詹" userId="08aaf6c2-db64-469b-ac07-b0cc132e33d0" providerId="ADAL" clId="{08DBCDB7-4824-4303-82FD-4BF0D33AFD20}" dt="2021-09-27T03:31:38.354" v="1865" actId="1076"/>
          <ac:cxnSpMkLst>
            <pc:docMk/>
            <pc:sldMk cId="4207004176" sldId="294"/>
            <ac:cxnSpMk id="42" creationId="{5ED4DB52-5F80-41E6-BD2A-3344315C5F69}"/>
          </ac:cxnSpMkLst>
        </pc:cxnChg>
        <pc:cxnChg chg="add mod">
          <ac:chgData name="竣翔 詹" userId="08aaf6c2-db64-469b-ac07-b0cc132e33d0" providerId="ADAL" clId="{08DBCDB7-4824-4303-82FD-4BF0D33AFD20}" dt="2021-09-27T03:31:49.811" v="1867" actId="1076"/>
          <ac:cxnSpMkLst>
            <pc:docMk/>
            <pc:sldMk cId="4207004176" sldId="294"/>
            <ac:cxnSpMk id="43" creationId="{50601D85-F3F2-4E0C-9287-8D011F09DC8D}"/>
          </ac:cxnSpMkLst>
        </pc:cxnChg>
        <pc:cxnChg chg="add mod">
          <ac:chgData name="竣翔 詹" userId="08aaf6c2-db64-469b-ac07-b0cc132e33d0" providerId="ADAL" clId="{08DBCDB7-4824-4303-82FD-4BF0D33AFD20}" dt="2021-09-27T03:31:55.738" v="1869" actId="1076"/>
          <ac:cxnSpMkLst>
            <pc:docMk/>
            <pc:sldMk cId="4207004176" sldId="294"/>
            <ac:cxnSpMk id="44" creationId="{1E6BED8B-D489-4476-AC61-D3550E415E4F}"/>
          </ac:cxnSpMkLst>
        </pc:cxnChg>
        <pc:cxnChg chg="add mod">
          <ac:chgData name="竣翔 詹" userId="08aaf6c2-db64-469b-ac07-b0cc132e33d0" providerId="ADAL" clId="{08DBCDB7-4824-4303-82FD-4BF0D33AFD20}" dt="2021-09-27T03:33:44.248" v="1907" actId="1582"/>
          <ac:cxnSpMkLst>
            <pc:docMk/>
            <pc:sldMk cId="4207004176" sldId="294"/>
            <ac:cxnSpMk id="58" creationId="{A28EB657-FA66-4D34-A031-DF5029774ECA}"/>
          </ac:cxnSpMkLst>
        </pc:cxnChg>
        <pc:cxnChg chg="add mod">
          <ac:chgData name="竣翔 詹" userId="08aaf6c2-db64-469b-ac07-b0cc132e33d0" providerId="ADAL" clId="{08DBCDB7-4824-4303-82FD-4BF0D33AFD20}" dt="2021-09-27T03:33:44.248" v="1907" actId="1582"/>
          <ac:cxnSpMkLst>
            <pc:docMk/>
            <pc:sldMk cId="4207004176" sldId="294"/>
            <ac:cxnSpMk id="59" creationId="{133BFBA2-F64D-47FF-88BF-161A6E0830EB}"/>
          </ac:cxnSpMkLst>
        </pc:cxnChg>
        <pc:cxnChg chg="add mod">
          <ac:chgData name="竣翔 詹" userId="08aaf6c2-db64-469b-ac07-b0cc132e33d0" providerId="ADAL" clId="{08DBCDB7-4824-4303-82FD-4BF0D33AFD20}" dt="2021-09-27T03:33:44.248" v="1907" actId="1582"/>
          <ac:cxnSpMkLst>
            <pc:docMk/>
            <pc:sldMk cId="4207004176" sldId="294"/>
            <ac:cxnSpMk id="60" creationId="{A90C27E7-6732-40F5-8197-22A2CE252547}"/>
          </ac:cxnSpMkLst>
        </pc:cxnChg>
      </pc:sldChg>
    </pc:docChg>
  </pc:docChgLst>
  <pc:docChgLst>
    <pc:chgData name="竣翔 詹" userId="08aaf6c2-db64-469b-ac07-b0cc132e33d0" providerId="ADAL" clId="{01FBB8A7-72CB-410A-B82B-FC1736F570E6}"/>
    <pc:docChg chg="custSel modSld">
      <pc:chgData name="竣翔 詹" userId="08aaf6c2-db64-469b-ac07-b0cc132e33d0" providerId="ADAL" clId="{01FBB8A7-72CB-410A-B82B-FC1736F570E6}" dt="2021-09-24T06:53:32.256" v="71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9E80-8272-4DEB-9ECC-D5A21B14A21F}" type="datetimeFigureOut">
              <a:rPr lang="zh-TW" altLang="en-US" smtClean="0"/>
              <a:t>2021/10/1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727-31FB-425A-94AF-998E8E3DA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E6018-7AED-4104-BDAC-AF871568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442EDD-23E9-44E0-98E9-30094E8E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7ABE5-4063-4466-A5E6-1A2FD5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310F4-5F17-41E7-91BA-E3095C3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F8A38-4BDE-4903-856C-9D77856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D42B-454A-48D8-B97D-84FC4F8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77C20-C2C0-407E-87F0-AF69EA3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FA45A-596E-4CE1-BB8B-86FBF95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EB507-7106-4DB4-85A9-6AA0E0C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270DC-9A77-47BE-BFC0-E3823A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ED446A-52FE-4689-A429-38ABB109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1C9D9-48D5-430C-92EF-045213C7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06029-4261-48C6-8772-E26ABD58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B9E44-022C-4F06-90C3-56C1356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122A2-AE17-461D-BCE3-A14EB2C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AF88-7036-4203-BDEF-28AB1E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E896-8575-4B5A-B9EE-ACA3502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D8CB0-FCFD-4366-B1FA-9F7414F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59427" cy="365125"/>
          </a:xfrm>
        </p:spPr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2B1C-B8A9-4201-A451-C3FD30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B5E1-71A5-49E0-9D20-5D37EC0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346" y="182562"/>
            <a:ext cx="385618" cy="365125"/>
          </a:xfrm>
        </p:spPr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E625-0297-454D-9203-CA4345A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2B93F-1AEB-40EC-9406-DA4B4431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550A8-16D8-4471-B491-0E2976C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BE732-6F52-4345-8DCB-31BF835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98675-1880-4BD2-88C8-1A47E0C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EDA56-3169-4D77-8E80-13D93C2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6DF8D-7372-45C4-A00C-4E87A1EB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068B0-DD77-44FA-95A3-65282227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C5F15-F0BF-4B6B-82D7-11C492F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1EF4F-5760-438F-B990-B0CEE2C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D83E2-4916-4CBA-961B-3B76C26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6985C-57EB-4D81-A249-EFD8C8C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A8DB4-1363-4798-AC10-7324F754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AC498-BD9A-42B3-BBCD-208D129E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D7A18C-A581-45EE-AE80-19BE3F3B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9565A-C32F-40A3-8572-88D77D08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7FD44B-6B50-4175-B37A-1364EFA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97C45-4C87-4241-BFEC-425B4CC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FD9E57-AD87-474D-BF2E-128449C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B5DB-B0DE-4149-9377-8288B58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4DECE-07FF-4F38-9F03-020863D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13A0-82EB-465A-B4FB-7F90988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29BA8-56F3-4213-9AF3-EE8F6D1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C715-E2B5-446D-8B9E-F7148F6F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9F13D-8888-4BEC-9F76-386D76E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2FE50-2558-424C-ADB1-CDD0206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B4A5-3D72-4D82-92EB-2F9294D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7C9E-A9EF-4FCA-8CF9-7753992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4DC68F-D345-4D6B-BAB3-579F5530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0C661-EC92-4B29-914C-CD48841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77BE3-C457-4632-AFFF-F2C9082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6E9B1-4023-4613-B045-20E06D2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133-0AC1-4C25-BB3C-73F38EE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4C80F-23F9-462B-BBBF-265C2A3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BEEF2-7E64-4A3C-8E3B-74A62F04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D633E-80E0-446E-BDDD-2B6DCBD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0F390-D595-42FC-9DF2-6A9B791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7E93F-C82B-4336-A6C7-A12A6C3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17FDA8-5C1B-45E8-B2E4-7F2AC13DB515}"/>
              </a:ext>
            </a:extLst>
          </p:cNvPr>
          <p:cNvSpPr/>
          <p:nvPr userDrawn="1"/>
        </p:nvSpPr>
        <p:spPr>
          <a:xfrm>
            <a:off x="142043" y="142829"/>
            <a:ext cx="11900886" cy="657234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C5759-387E-4229-A165-68526BC0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F374B-0E1B-4D3C-9FFD-6655E8D8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6BAF-4178-4638-BA1E-9D41BBDFE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56EB5-4DF2-4BF1-BF4F-4809E5E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AB120-7860-487D-8F4E-6690DF50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bit.ly/3AJQIy9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JQIy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JQIy9" TargetMode="External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www.youtube.com/watch?v=N2y6csonII4&amp;ab_channel=EngMicroLectures" TargetMode="External"/><Relationship Id="rId4" Type="http://schemas.openxmlformats.org/officeDocument/2006/relationships/hyperlink" Target="https://www.youtube.com/watch?v=3tIqpEmWMLI&amp;ab_channel=TheChern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cc.gnu.org/instal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aiching.org/pydoing/c/gcc.html" TargetMode="External"/><Relationship Id="rId5" Type="http://schemas.openxmlformats.org/officeDocument/2006/relationships/hyperlink" Target="https://www.itread01.com/content/1541796255.html" TargetMode="External"/><Relationship Id="rId4" Type="http://schemas.openxmlformats.org/officeDocument/2006/relationships/hyperlink" Target="https://sites.google.com/site/mycprogrammingbook/bu-chong-cai-liao/gccanzhua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visualstudio.microsoft.com/zh-han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urceforge.net/projects/orwelldev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ie.ntu.edu.tw/~b98902112/cpp_and_algo/devcpp/READ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5E5047B-767B-48F8-A332-C2D3DEC1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70000"/>
          </a:blip>
          <a:srcRect l="15625" t="21562" r="12735" b="25706"/>
          <a:stretch/>
        </p:blipFill>
        <p:spPr>
          <a:xfrm>
            <a:off x="3143541" y="228522"/>
            <a:ext cx="8734425" cy="3214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7B6F68-3E92-4D07-8FC9-D58B43BEBDF6}"/>
              </a:ext>
            </a:extLst>
          </p:cNvPr>
          <p:cNvSpPr txBox="1"/>
          <p:nvPr/>
        </p:nvSpPr>
        <p:spPr>
          <a:xfrm>
            <a:off x="314033" y="2039520"/>
            <a:ext cx="11079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Advanced C Programming</a:t>
            </a:r>
          </a:p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And It’s Application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2C011-900D-474D-9CC3-66C0B3924DD3}"/>
              </a:ext>
            </a:extLst>
          </p:cNvPr>
          <p:cNvSpPr/>
          <p:nvPr/>
        </p:nvSpPr>
        <p:spPr>
          <a:xfrm>
            <a:off x="314033" y="4029402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67ED9-C922-400C-AC30-FF400F3FBD33}"/>
              </a:ext>
            </a:extLst>
          </p:cNvPr>
          <p:cNvSpPr/>
          <p:nvPr/>
        </p:nvSpPr>
        <p:spPr>
          <a:xfrm>
            <a:off x="314033" y="4423493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8B288E1-6E23-43C8-8C1F-4E260B99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3" y="3801963"/>
            <a:ext cx="11776679" cy="1107996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Environment Setup</a:t>
            </a:r>
            <a:endParaRPr lang="zh-TW" alt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0439762-4CE2-4EA3-A3B2-288C20E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3" y="4855471"/>
            <a:ext cx="9144000" cy="16429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Prof.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Chan, Chun-Hsiang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Artificial Intelligence, </a:t>
            </a:r>
            <a:r>
              <a:rPr lang="en-US" altLang="zh-TW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Tamkang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 algn="just"/>
            <a:r>
              <a:rPr lang="en-US" altLang="zh-TW" sz="2000" i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Sep. 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29, 2021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911804-D7EE-4D65-9366-11C656CA4CF5}"/>
              </a:ext>
            </a:extLst>
          </p:cNvPr>
          <p:cNvSpPr txBox="1"/>
          <p:nvPr/>
        </p:nvSpPr>
        <p:spPr>
          <a:xfrm>
            <a:off x="314034" y="14282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&lt;Adv C &amp; App/&gt;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6040ED-9E38-4782-993A-C9F42272806E}"/>
              </a:ext>
            </a:extLst>
          </p:cNvPr>
          <p:cNvSpPr txBox="1"/>
          <p:nvPr/>
        </p:nvSpPr>
        <p:spPr>
          <a:xfrm>
            <a:off x="8970677" y="6214490"/>
            <a:ext cx="307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Adv C &amp; App 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2.3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C6427F05-EABB-4780-9DDE-CC6F453BA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9189"/>
            <a:ext cx="8754374" cy="46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6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2.4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3B1C84-0942-447B-8CE8-095AD634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37"/>
            <a:ext cx="10515600" cy="52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看起來比較厲害的方式。。。 </a:t>
            </a:r>
            <a:r>
              <a:rPr lang="en-US" altLang="zh-TW" dirty="0">
                <a:hlinkClick r:id="rId2"/>
              </a:rPr>
              <a:t>https://www.sublimetext.com/</a:t>
            </a:r>
            <a:r>
              <a:rPr lang="zh-TW" altLang="en-US" dirty="0"/>
              <a:t> 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C681B31-317C-4B55-8892-AE818296A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09" y="2282414"/>
            <a:ext cx="7302712" cy="40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8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2.4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46689E2-BBA6-407E-82FE-43BF00E12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652"/>
            <a:ext cx="81438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63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&lt;Hello world/&gt;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409643" y="6225733"/>
            <a:ext cx="2638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&lt;/Hello world&gt;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2F9B1186-5C41-4586-B179-30F26990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897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#include &lt;</a:t>
            </a:r>
            <a:r>
              <a:rPr lang="en-US" altLang="zh-TW" b="1" dirty="0" err="1"/>
              <a:t>stdio.h</a:t>
            </a:r>
            <a:r>
              <a:rPr lang="en-US" altLang="zh-TW" b="1" dirty="0"/>
              <a:t>&gt;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(void)</a:t>
            </a:r>
          </a:p>
          <a:p>
            <a:pPr marL="0" indent="0">
              <a:buNone/>
            </a:pPr>
            <a:r>
              <a:rPr lang="en-US" altLang="zh-TW" b="1" dirty="0"/>
              <a:t>{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Hello world!</a:t>
            </a:r>
            <a:r>
              <a:rPr lang="en-US" altLang="zh-TW" b="1" dirty="0"/>
              <a:t>");</a:t>
            </a:r>
          </a:p>
          <a:p>
            <a:pPr marL="0" indent="0">
              <a:buNone/>
            </a:pPr>
            <a:r>
              <a:rPr lang="en-US" altLang="zh-TW" b="1" dirty="0"/>
              <a:t>}</a:t>
            </a:r>
            <a:endParaRPr lang="zh-TW" altLang="en-US" b="1" dirty="0"/>
          </a:p>
        </p:txBody>
      </p:sp>
      <p:pic>
        <p:nvPicPr>
          <p:cNvPr id="14" name="內容版面配置區 11">
            <a:extLst>
              <a:ext uri="{FF2B5EF4-FFF2-40B4-BE49-F238E27FC236}">
                <a16:creationId xmlns:a16="http://schemas.microsoft.com/office/drawing/2014/main" id="{D1840C02-4CA2-499D-888A-3BF8787B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78" y="1825626"/>
            <a:ext cx="5615621" cy="302242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92C3F4-95E9-4E1E-AF70-FAE640E051C7}"/>
              </a:ext>
            </a:extLst>
          </p:cNvPr>
          <p:cNvSpPr txBox="1"/>
          <p:nvPr/>
        </p:nvSpPr>
        <p:spPr>
          <a:xfrm>
            <a:off x="5706749" y="49829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 </a:t>
            </a:r>
            <a:r>
              <a:rPr lang="en-US" altLang="zh-TW" dirty="0"/>
              <a:t>void</a:t>
            </a:r>
            <a:r>
              <a:rPr lang="zh-TW" altLang="en-US" dirty="0"/>
              <a:t>代表不回傳任何數值</a:t>
            </a:r>
          </a:p>
        </p:txBody>
      </p:sp>
    </p:spTree>
    <p:extLst>
      <p:ext uri="{BB962C8B-B14F-4D97-AF65-F5344CB8AC3E}">
        <p14:creationId xmlns:p14="http://schemas.microsoft.com/office/powerpoint/2010/main" val="270076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compile?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&lt;Compile/&gt;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927414" y="6225733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&lt;/Compile&gt;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93BA661-013B-424B-9DCE-14524D23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993"/>
            <a:ext cx="3686175" cy="1914525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B330DF0A-A688-4183-A69A-DC236A1B4041}"/>
              </a:ext>
            </a:extLst>
          </p:cNvPr>
          <p:cNvGrpSpPr/>
          <p:nvPr/>
        </p:nvGrpSpPr>
        <p:grpSpPr>
          <a:xfrm>
            <a:off x="6832121" y="2213908"/>
            <a:ext cx="3027872" cy="1805555"/>
            <a:chOff x="7065034" y="1854679"/>
            <a:chExt cx="3027872" cy="1805555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F80AECF-D84F-4F23-9640-51ADC3AFEB34}"/>
                </a:ext>
              </a:extLst>
            </p:cNvPr>
            <p:cNvSpPr/>
            <p:nvPr/>
          </p:nvSpPr>
          <p:spPr>
            <a:xfrm>
              <a:off x="7065034" y="1854679"/>
              <a:ext cx="2303253" cy="1574321"/>
            </a:xfrm>
            <a:prstGeom prst="roundRect">
              <a:avLst>
                <a:gd name="adj" fmla="val 1118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5E09E03-003E-4F43-BD52-BD99458385A2}"/>
                </a:ext>
              </a:extLst>
            </p:cNvPr>
            <p:cNvSpPr/>
            <p:nvPr/>
          </p:nvSpPr>
          <p:spPr>
            <a:xfrm>
              <a:off x="7166001" y="1923692"/>
              <a:ext cx="2101318" cy="1436294"/>
            </a:xfrm>
            <a:prstGeom prst="roundRect">
              <a:avLst>
                <a:gd name="adj" fmla="val 1118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AE06C3-16CA-4066-B92C-E10D91C02021}"/>
                </a:ext>
              </a:extLst>
            </p:cNvPr>
            <p:cNvSpPr/>
            <p:nvPr/>
          </p:nvSpPr>
          <p:spPr>
            <a:xfrm>
              <a:off x="8013939" y="3381510"/>
              <a:ext cx="405441" cy="2330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4C5BBB6-7275-4E79-9CB4-92478D33947C}"/>
                </a:ext>
              </a:extLst>
            </p:cNvPr>
            <p:cNvSpPr/>
            <p:nvPr/>
          </p:nvSpPr>
          <p:spPr>
            <a:xfrm>
              <a:off x="7608498" y="3614515"/>
              <a:ext cx="1233577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EC9185D-DA7F-4AD7-BC4F-F0BF894E5EA6}"/>
                </a:ext>
              </a:extLst>
            </p:cNvPr>
            <p:cNvSpPr/>
            <p:nvPr/>
          </p:nvSpPr>
          <p:spPr>
            <a:xfrm>
              <a:off x="9497683" y="2527540"/>
              <a:ext cx="595223" cy="113269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C0123DF-F051-454A-9858-B12D44866B4A}"/>
                </a:ext>
              </a:extLst>
            </p:cNvPr>
            <p:cNvSpPr/>
            <p:nvPr/>
          </p:nvSpPr>
          <p:spPr>
            <a:xfrm>
              <a:off x="9575320" y="2633212"/>
              <a:ext cx="439948" cy="517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3D00260-7BAC-43BA-A589-AB9E913C9306}"/>
                </a:ext>
              </a:extLst>
            </p:cNvPr>
            <p:cNvSpPr/>
            <p:nvPr/>
          </p:nvSpPr>
          <p:spPr>
            <a:xfrm>
              <a:off x="9575320" y="2738884"/>
              <a:ext cx="439948" cy="517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4FFCDF8-D4B8-424D-BF0E-638E44A1A576}"/>
                </a:ext>
              </a:extLst>
            </p:cNvPr>
            <p:cNvSpPr/>
            <p:nvPr/>
          </p:nvSpPr>
          <p:spPr>
            <a:xfrm>
              <a:off x="9575320" y="2844556"/>
              <a:ext cx="439948" cy="517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DE78212B-D234-43AD-972A-EADD9DCF33F1}"/>
                </a:ext>
              </a:extLst>
            </p:cNvPr>
            <p:cNvSpPr/>
            <p:nvPr/>
          </p:nvSpPr>
          <p:spPr>
            <a:xfrm>
              <a:off x="9672760" y="3237941"/>
              <a:ext cx="244089" cy="2440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25C77ECF-FB6E-4E8F-91A8-C7D911121665}"/>
              </a:ext>
            </a:extLst>
          </p:cNvPr>
          <p:cNvSpPr/>
          <p:nvPr/>
        </p:nvSpPr>
        <p:spPr>
          <a:xfrm>
            <a:off x="4962255" y="2886769"/>
            <a:ext cx="1431985" cy="317016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0BC986D-8C51-4839-B135-995D690C6C63}"/>
              </a:ext>
            </a:extLst>
          </p:cNvPr>
          <p:cNvSpPr txBox="1"/>
          <p:nvPr/>
        </p:nvSpPr>
        <p:spPr>
          <a:xfrm>
            <a:off x="838200" y="173473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your code!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86B9171-A6E0-4C41-9C01-903AF847DF0D}"/>
              </a:ext>
            </a:extLst>
          </p:cNvPr>
          <p:cNvSpPr txBox="1"/>
          <p:nvPr/>
        </p:nvSpPr>
        <p:spPr>
          <a:xfrm>
            <a:off x="6765114" y="178340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your computer!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AE01825-2E75-4C8F-864C-22E7ED3AF5A8}"/>
              </a:ext>
            </a:extLst>
          </p:cNvPr>
          <p:cNvSpPr txBox="1"/>
          <p:nvPr/>
        </p:nvSpPr>
        <p:spPr>
          <a:xfrm>
            <a:off x="4812687" y="32848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Hey! Execute it!</a:t>
            </a:r>
            <a:endParaRPr lang="zh-TW" altLang="en-US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6BB5C8E8-715C-4DB8-8EEF-7A1FB62A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43" y="2339074"/>
            <a:ext cx="1045386" cy="130673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9D55441-9972-4311-AAD2-822A6BECABE1}"/>
              </a:ext>
            </a:extLst>
          </p:cNvPr>
          <p:cNvSpPr/>
          <p:nvPr/>
        </p:nvSpPr>
        <p:spPr>
          <a:xfrm>
            <a:off x="838200" y="6098775"/>
            <a:ext cx="29012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b="1" dirty="0"/>
              <a:t>Picture link:</a:t>
            </a:r>
            <a:r>
              <a:rPr lang="en-US" altLang="zh-TW" sz="1050" dirty="0"/>
              <a:t> </a:t>
            </a:r>
            <a:r>
              <a:rPr lang="en-US" altLang="zh-TW" sz="1050" dirty="0">
                <a:hlinkClick r:id="rId4"/>
              </a:rPr>
              <a:t>https://bit.ly/3AJQIy9</a:t>
            </a:r>
            <a:r>
              <a:rPr lang="en-US" altLang="zh-TW" sz="1050" dirty="0"/>
              <a:t> </a:t>
            </a:r>
            <a:endParaRPr lang="zh-TW" altLang="en-US" sz="1050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5E8BBC1-AFC0-490C-88BB-B45E6EAD2FA5}"/>
              </a:ext>
            </a:extLst>
          </p:cNvPr>
          <p:cNvSpPr/>
          <p:nvPr/>
        </p:nvSpPr>
        <p:spPr>
          <a:xfrm>
            <a:off x="6941714" y="2271172"/>
            <a:ext cx="2101318" cy="1436294"/>
          </a:xfrm>
          <a:prstGeom prst="roundRect">
            <a:avLst>
              <a:gd name="adj" fmla="val 11188"/>
            </a:avLst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F9F10A14-D841-4E5F-9057-550D2E35E7FA}"/>
              </a:ext>
            </a:extLst>
          </p:cNvPr>
          <p:cNvSpPr/>
          <p:nvPr/>
        </p:nvSpPr>
        <p:spPr>
          <a:xfrm>
            <a:off x="5005386" y="4270075"/>
            <a:ext cx="1345721" cy="741872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156A3B6-96C8-4346-8B96-D526650BE08B}"/>
              </a:ext>
            </a:extLst>
          </p:cNvPr>
          <p:cNvSpPr txBox="1"/>
          <p:nvPr/>
        </p:nvSpPr>
        <p:spPr>
          <a:xfrm>
            <a:off x="4288985" y="5128745"/>
            <a:ext cx="284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So, what’s going on here?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90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compile?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&lt;Compile/&gt;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927414" y="6225733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&lt;/Compile&gt;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93BA661-013B-424B-9DCE-14524D23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171" y="2234327"/>
            <a:ext cx="3686175" cy="1914525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B330DF0A-A688-4183-A69A-DC236A1B4041}"/>
              </a:ext>
            </a:extLst>
          </p:cNvPr>
          <p:cNvGrpSpPr/>
          <p:nvPr/>
        </p:nvGrpSpPr>
        <p:grpSpPr>
          <a:xfrm>
            <a:off x="838200" y="2267954"/>
            <a:ext cx="3027872" cy="1805555"/>
            <a:chOff x="7065034" y="1854679"/>
            <a:chExt cx="3027872" cy="1805555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F80AECF-D84F-4F23-9640-51ADC3AFEB34}"/>
                </a:ext>
              </a:extLst>
            </p:cNvPr>
            <p:cNvSpPr/>
            <p:nvPr/>
          </p:nvSpPr>
          <p:spPr>
            <a:xfrm>
              <a:off x="7065034" y="1854679"/>
              <a:ext cx="2303253" cy="1574321"/>
            </a:xfrm>
            <a:prstGeom prst="roundRect">
              <a:avLst>
                <a:gd name="adj" fmla="val 1118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5E09E03-003E-4F43-BD52-BD99458385A2}"/>
                </a:ext>
              </a:extLst>
            </p:cNvPr>
            <p:cNvSpPr/>
            <p:nvPr/>
          </p:nvSpPr>
          <p:spPr>
            <a:xfrm>
              <a:off x="7166001" y="1923692"/>
              <a:ext cx="2101318" cy="1436294"/>
            </a:xfrm>
            <a:prstGeom prst="roundRect">
              <a:avLst>
                <a:gd name="adj" fmla="val 1118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TW" dirty="0">
                  <a:solidFill>
                    <a:schemeClr val="tx1"/>
                  </a:solidFill>
                </a:rPr>
                <a:t>0101101101010010100010101100101100110001000010000010010100010100010010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AE06C3-16CA-4066-B92C-E10D91C02021}"/>
                </a:ext>
              </a:extLst>
            </p:cNvPr>
            <p:cNvSpPr/>
            <p:nvPr/>
          </p:nvSpPr>
          <p:spPr>
            <a:xfrm>
              <a:off x="8013939" y="3381510"/>
              <a:ext cx="405441" cy="2330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4C5BBB6-7275-4E79-9CB4-92478D33947C}"/>
                </a:ext>
              </a:extLst>
            </p:cNvPr>
            <p:cNvSpPr/>
            <p:nvPr/>
          </p:nvSpPr>
          <p:spPr>
            <a:xfrm>
              <a:off x="7608498" y="3614515"/>
              <a:ext cx="1233577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EC9185D-DA7F-4AD7-BC4F-F0BF894E5EA6}"/>
                </a:ext>
              </a:extLst>
            </p:cNvPr>
            <p:cNvSpPr/>
            <p:nvPr/>
          </p:nvSpPr>
          <p:spPr>
            <a:xfrm>
              <a:off x="9497683" y="2527540"/>
              <a:ext cx="595223" cy="113269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C0123DF-F051-454A-9858-B12D44866B4A}"/>
                </a:ext>
              </a:extLst>
            </p:cNvPr>
            <p:cNvSpPr/>
            <p:nvPr/>
          </p:nvSpPr>
          <p:spPr>
            <a:xfrm>
              <a:off x="9575320" y="2633212"/>
              <a:ext cx="439948" cy="517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3D00260-7BAC-43BA-A589-AB9E913C9306}"/>
                </a:ext>
              </a:extLst>
            </p:cNvPr>
            <p:cNvSpPr/>
            <p:nvPr/>
          </p:nvSpPr>
          <p:spPr>
            <a:xfrm>
              <a:off x="9575320" y="2738884"/>
              <a:ext cx="439948" cy="517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B4FFCDF8-D4B8-424D-BF0E-638E44A1A576}"/>
                </a:ext>
              </a:extLst>
            </p:cNvPr>
            <p:cNvSpPr/>
            <p:nvPr/>
          </p:nvSpPr>
          <p:spPr>
            <a:xfrm>
              <a:off x="9575320" y="2844556"/>
              <a:ext cx="439948" cy="5175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DE78212B-D234-43AD-972A-EADD9DCF33F1}"/>
                </a:ext>
              </a:extLst>
            </p:cNvPr>
            <p:cNvSpPr/>
            <p:nvPr/>
          </p:nvSpPr>
          <p:spPr>
            <a:xfrm>
              <a:off x="9672760" y="3237941"/>
              <a:ext cx="244089" cy="2440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0BC986D-8C51-4839-B135-995D690C6C63}"/>
              </a:ext>
            </a:extLst>
          </p:cNvPr>
          <p:cNvSpPr txBox="1"/>
          <p:nvPr/>
        </p:nvSpPr>
        <p:spPr>
          <a:xfrm>
            <a:off x="7933171" y="183745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your code!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86B9171-A6E0-4C41-9C01-903AF847DF0D}"/>
              </a:ext>
            </a:extLst>
          </p:cNvPr>
          <p:cNvSpPr txBox="1"/>
          <p:nvPr/>
        </p:nvSpPr>
        <p:spPr>
          <a:xfrm>
            <a:off x="771193" y="1837453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your computer!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D55441-9972-4311-AAD2-822A6BECABE1}"/>
              </a:ext>
            </a:extLst>
          </p:cNvPr>
          <p:cNvSpPr/>
          <p:nvPr/>
        </p:nvSpPr>
        <p:spPr>
          <a:xfrm>
            <a:off x="838200" y="6098775"/>
            <a:ext cx="29012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b="1" dirty="0"/>
              <a:t>Picture link:</a:t>
            </a:r>
            <a:r>
              <a:rPr lang="en-US" altLang="zh-TW" sz="1050" dirty="0"/>
              <a:t> </a:t>
            </a:r>
            <a:r>
              <a:rPr lang="en-US" altLang="zh-TW" sz="1050" dirty="0">
                <a:hlinkClick r:id="rId3"/>
              </a:rPr>
              <a:t>https://bit.ly/3AJQIy9</a:t>
            </a:r>
            <a:r>
              <a:rPr lang="en-US" altLang="zh-TW" sz="1050" dirty="0"/>
              <a:t> </a:t>
            </a:r>
            <a:endParaRPr lang="zh-TW" altLang="en-US" sz="1050" dirty="0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F9F10A14-D841-4E5F-9057-550D2E35E7FA}"/>
              </a:ext>
            </a:extLst>
          </p:cNvPr>
          <p:cNvSpPr/>
          <p:nvPr/>
        </p:nvSpPr>
        <p:spPr>
          <a:xfrm>
            <a:off x="5201508" y="4027790"/>
            <a:ext cx="1345721" cy="741872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156A3B6-96C8-4346-8B96-D526650BE08B}"/>
              </a:ext>
            </a:extLst>
          </p:cNvPr>
          <p:cNvSpPr txBox="1"/>
          <p:nvPr/>
        </p:nvSpPr>
        <p:spPr>
          <a:xfrm>
            <a:off x="4200250" y="4840768"/>
            <a:ext cx="334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Translation from programming language to digital language.</a:t>
            </a:r>
            <a:endParaRPr lang="zh-TW" altLang="en-US" dirty="0"/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0BC2D760-BF81-44D0-9DDA-0FA154EE4B32}"/>
              </a:ext>
            </a:extLst>
          </p:cNvPr>
          <p:cNvSpPr/>
          <p:nvPr/>
        </p:nvSpPr>
        <p:spPr>
          <a:xfrm rot="5400000">
            <a:off x="7181446" y="2886895"/>
            <a:ext cx="369334" cy="741872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下 33">
            <a:extLst>
              <a:ext uri="{FF2B5EF4-FFF2-40B4-BE49-F238E27FC236}">
                <a16:creationId xmlns:a16="http://schemas.microsoft.com/office/drawing/2014/main" id="{C7E5E2EB-A679-4AD0-A21B-DBB406B38E68}"/>
              </a:ext>
            </a:extLst>
          </p:cNvPr>
          <p:cNvSpPr/>
          <p:nvPr/>
        </p:nvSpPr>
        <p:spPr>
          <a:xfrm rot="5400000">
            <a:off x="4248463" y="2890708"/>
            <a:ext cx="369334" cy="741872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2B0B3B-96F7-47C7-95D4-0167AFA1B84E}"/>
              </a:ext>
            </a:extLst>
          </p:cNvPr>
          <p:cNvSpPr/>
          <p:nvPr/>
        </p:nvSpPr>
        <p:spPr>
          <a:xfrm>
            <a:off x="5005386" y="2752078"/>
            <a:ext cx="1793669" cy="101749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Compiler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139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compile?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&lt;Compile/&gt;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927414" y="6225733"/>
            <a:ext cx="2121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&lt;/Compile&gt;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93BA661-013B-424B-9DCE-14524D23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906782"/>
            <a:ext cx="2657344" cy="1380171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A86B9171-A6E0-4C41-9C01-903AF847DF0D}"/>
              </a:ext>
            </a:extLst>
          </p:cNvPr>
          <p:cNvSpPr txBox="1"/>
          <p:nvPr/>
        </p:nvSpPr>
        <p:spPr>
          <a:xfrm>
            <a:off x="771193" y="250231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your code!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D55441-9972-4311-AAD2-822A6BECABE1}"/>
              </a:ext>
            </a:extLst>
          </p:cNvPr>
          <p:cNvSpPr/>
          <p:nvPr/>
        </p:nvSpPr>
        <p:spPr>
          <a:xfrm>
            <a:off x="838200" y="6098775"/>
            <a:ext cx="29012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b="1" dirty="0"/>
              <a:t>Picture link:</a:t>
            </a:r>
            <a:r>
              <a:rPr lang="en-US" altLang="zh-TW" sz="1050" dirty="0"/>
              <a:t> </a:t>
            </a:r>
            <a:r>
              <a:rPr lang="en-US" altLang="zh-TW" sz="1050" dirty="0">
                <a:hlinkClick r:id="rId3"/>
              </a:rPr>
              <a:t>https://bit.ly/3AJQIy9</a:t>
            </a:r>
            <a:r>
              <a:rPr lang="en-US" altLang="zh-TW" sz="1050" dirty="0"/>
              <a:t> </a:t>
            </a:r>
            <a:endParaRPr lang="zh-TW" altLang="en-US" sz="105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5B1AA3-21B6-440B-813F-804D2C1151C9}"/>
              </a:ext>
            </a:extLst>
          </p:cNvPr>
          <p:cNvSpPr/>
          <p:nvPr/>
        </p:nvSpPr>
        <p:spPr>
          <a:xfrm>
            <a:off x="838201" y="5783950"/>
            <a:ext cx="101867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Detailed version: </a:t>
            </a:r>
            <a:r>
              <a:rPr lang="zh-TW" altLang="en-US" dirty="0">
                <a:hlinkClick r:id="rId4"/>
              </a:rPr>
              <a:t>https://www.youtube.com/watch?v=3tIqpEmWMLI&amp;ab_channel=TheCherno</a:t>
            </a:r>
            <a:r>
              <a:rPr lang="zh-TW" altLang="en-US" dirty="0"/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AAD47B-A079-4E90-BCC1-F1998CD2FFFA}"/>
              </a:ext>
            </a:extLst>
          </p:cNvPr>
          <p:cNvSpPr/>
          <p:nvPr/>
        </p:nvSpPr>
        <p:spPr>
          <a:xfrm>
            <a:off x="838200" y="5489961"/>
            <a:ext cx="10106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Simple version: </a:t>
            </a:r>
            <a:r>
              <a:rPr lang="zh-TW" altLang="en-US" dirty="0">
                <a:hlinkClick r:id="rId5"/>
              </a:rPr>
              <a:t>https://www.youtube.com/watch?v=N2y6csonII4&amp;ab_channel=EngMicroLectures</a:t>
            </a:r>
            <a:r>
              <a:rPr lang="zh-TW" altLang="en-US" dirty="0"/>
              <a:t> 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0BC986D-8C51-4839-B135-995D690C6C63}"/>
              </a:ext>
            </a:extLst>
          </p:cNvPr>
          <p:cNvSpPr txBox="1"/>
          <p:nvPr/>
        </p:nvSpPr>
        <p:spPr>
          <a:xfrm>
            <a:off x="9562491" y="2892289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your computer!</a:t>
            </a:r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B2A25EA-FA96-4064-AC2B-B5CDE5EA1340}"/>
              </a:ext>
            </a:extLst>
          </p:cNvPr>
          <p:cNvGrpSpPr/>
          <p:nvPr/>
        </p:nvGrpSpPr>
        <p:grpSpPr>
          <a:xfrm>
            <a:off x="3692073" y="1716301"/>
            <a:ext cx="5772155" cy="3490813"/>
            <a:chOff x="3692073" y="1705158"/>
            <a:chExt cx="5772155" cy="349081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72B0B3B-96F7-47C7-95D4-0167AFA1B84E}"/>
                </a:ext>
              </a:extLst>
            </p:cNvPr>
            <p:cNvSpPr/>
            <p:nvPr/>
          </p:nvSpPr>
          <p:spPr>
            <a:xfrm>
              <a:off x="3692073" y="1705158"/>
              <a:ext cx="5772155" cy="349081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dist"/>
              <a:r>
                <a:rPr lang="en-US" altLang="zh-TW" sz="2400" b="1" dirty="0"/>
                <a:t>Compiler  </a:t>
              </a:r>
              <a:r>
                <a:rPr lang="en-US" altLang="zh-TW" sz="2400" b="1" dirty="0">
                  <a:sym typeface="Wingdings" panose="05000000000000000000" pitchFamily="2" charset="2"/>
                </a:rPr>
                <a:t> Assembler  Linker</a:t>
              </a:r>
              <a:endParaRPr lang="zh-TW" altLang="en-US" sz="2400" b="1" dirty="0"/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15C85870-B6B7-465F-B588-B82CAAF0F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15301" y="2572839"/>
              <a:ext cx="2336590" cy="240141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D0F26019-664A-4F55-8BA6-DE1691C2F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06447" y="2572838"/>
              <a:ext cx="1578158" cy="2401409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E91BC49-F096-4908-9711-DC944F5D659F}"/>
                </a:ext>
              </a:extLst>
            </p:cNvPr>
            <p:cNvSpPr txBox="1"/>
            <p:nvPr/>
          </p:nvSpPr>
          <p:spPr>
            <a:xfrm>
              <a:off x="3916805" y="2216792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gcc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rgbClr val="FFFF00"/>
                  </a:solidFill>
                </a:rPr>
                <a:t>-S </a:t>
              </a:r>
              <a:r>
                <a:rPr lang="en-US" altLang="zh-TW" dirty="0" err="1">
                  <a:solidFill>
                    <a:schemeClr val="bg1"/>
                  </a:solidFill>
                </a:rPr>
                <a:t>test.c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zh-TW" dirty="0" err="1">
                  <a:solidFill>
                    <a:srgbClr val="00B0F0"/>
                  </a:solidFill>
                  <a:sym typeface="Wingdings" panose="05000000000000000000" pitchFamily="2" charset="2"/>
                </a:rPr>
                <a:t>test.s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97AC0F4-D886-40C2-8D3F-3253BEE9CD5B}"/>
                </a:ext>
              </a:extLst>
            </p:cNvPr>
            <p:cNvSpPr txBox="1"/>
            <p:nvPr/>
          </p:nvSpPr>
          <p:spPr>
            <a:xfrm>
              <a:off x="6918739" y="2203506"/>
              <a:ext cx="232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rgbClr val="FFC000"/>
                  </a:solidFill>
                </a:rPr>
                <a:t>gcc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rgbClr val="FFFF00"/>
                  </a:solidFill>
                </a:rPr>
                <a:t>-c </a:t>
              </a:r>
              <a:r>
                <a:rPr lang="en-US" altLang="zh-TW" dirty="0" err="1">
                  <a:solidFill>
                    <a:schemeClr val="bg1"/>
                  </a:solidFill>
                </a:rPr>
                <a:t>test.c</a:t>
              </a:r>
              <a:r>
                <a:rPr lang="en-US" altLang="zh-TW" dirty="0">
                  <a:solidFill>
                    <a:schemeClr val="bg1"/>
                  </a:solidFill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zh-TW" dirty="0" err="1">
                  <a:solidFill>
                    <a:srgbClr val="00B0F0"/>
                  </a:solidFill>
                  <a:sym typeface="Wingdings" panose="05000000000000000000" pitchFamily="2" charset="2"/>
                </a:rPr>
                <a:t>test.o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37" name="箭號: 向下 36">
            <a:extLst>
              <a:ext uri="{FF2B5EF4-FFF2-40B4-BE49-F238E27FC236}">
                <a16:creationId xmlns:a16="http://schemas.microsoft.com/office/drawing/2014/main" id="{B3C9EFAF-E649-4D9E-A734-050DC803F2DE}"/>
              </a:ext>
            </a:extLst>
          </p:cNvPr>
          <p:cNvSpPr/>
          <p:nvPr/>
        </p:nvSpPr>
        <p:spPr>
          <a:xfrm rot="16200000">
            <a:off x="9712865" y="1579813"/>
            <a:ext cx="369334" cy="780668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下 37">
            <a:extLst>
              <a:ext uri="{FF2B5EF4-FFF2-40B4-BE49-F238E27FC236}">
                <a16:creationId xmlns:a16="http://schemas.microsoft.com/office/drawing/2014/main" id="{6C3928C9-2193-4AA9-8CF7-A54803643B04}"/>
              </a:ext>
            </a:extLst>
          </p:cNvPr>
          <p:cNvSpPr/>
          <p:nvPr/>
        </p:nvSpPr>
        <p:spPr>
          <a:xfrm rot="14244481">
            <a:off x="3161568" y="1974647"/>
            <a:ext cx="369334" cy="1118850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B8A88CF-0FAB-4C91-A772-75B1747B45D7}"/>
              </a:ext>
            </a:extLst>
          </p:cNvPr>
          <p:cNvCxnSpPr>
            <a:cxnSpLocks/>
          </p:cNvCxnSpPr>
          <p:nvPr/>
        </p:nvCxnSpPr>
        <p:spPr>
          <a:xfrm>
            <a:off x="4740676" y="2077149"/>
            <a:ext cx="93003" cy="2128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ED4DB52-5F80-41E6-BD2A-3344315C5F69}"/>
              </a:ext>
            </a:extLst>
          </p:cNvPr>
          <p:cNvCxnSpPr>
            <a:cxnSpLocks/>
          </p:cNvCxnSpPr>
          <p:nvPr/>
        </p:nvCxnSpPr>
        <p:spPr>
          <a:xfrm flipV="1">
            <a:off x="6020088" y="2083832"/>
            <a:ext cx="93003" cy="2128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0601D85-F3F2-4E0C-9287-8D011F09DC8D}"/>
              </a:ext>
            </a:extLst>
          </p:cNvPr>
          <p:cNvCxnSpPr>
            <a:cxnSpLocks/>
          </p:cNvCxnSpPr>
          <p:nvPr/>
        </p:nvCxnSpPr>
        <p:spPr>
          <a:xfrm>
            <a:off x="7623932" y="2095421"/>
            <a:ext cx="93003" cy="2128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E6BED8B-D489-4476-AC61-D3550E415E4F}"/>
              </a:ext>
            </a:extLst>
          </p:cNvPr>
          <p:cNvCxnSpPr>
            <a:cxnSpLocks/>
          </p:cNvCxnSpPr>
          <p:nvPr/>
        </p:nvCxnSpPr>
        <p:spPr>
          <a:xfrm flipV="1">
            <a:off x="8429580" y="2072584"/>
            <a:ext cx="93003" cy="21284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7D58F95-F21A-494A-BC6A-062DA91535B0}"/>
              </a:ext>
            </a:extLst>
          </p:cNvPr>
          <p:cNvSpPr txBox="1"/>
          <p:nvPr/>
        </p:nvSpPr>
        <p:spPr>
          <a:xfrm>
            <a:off x="10293693" y="176320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66FF"/>
                </a:solidFill>
              </a:rPr>
              <a:t>test.exe</a:t>
            </a:r>
            <a:endParaRPr lang="zh-TW" altLang="en-US" dirty="0">
              <a:solidFill>
                <a:srgbClr val="0066FF"/>
              </a:solidFill>
            </a:endParaRPr>
          </a:p>
        </p:txBody>
      </p: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12717A5A-5B8C-4971-B0D8-08F186724E57}"/>
              </a:ext>
            </a:extLst>
          </p:cNvPr>
          <p:cNvSpPr/>
          <p:nvPr/>
        </p:nvSpPr>
        <p:spPr>
          <a:xfrm>
            <a:off x="10604621" y="2105170"/>
            <a:ext cx="369334" cy="780668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BB0694AB-ED1C-4F72-9AFE-297EBBDE1130}"/>
              </a:ext>
            </a:extLst>
          </p:cNvPr>
          <p:cNvGrpSpPr/>
          <p:nvPr/>
        </p:nvGrpSpPr>
        <p:grpSpPr>
          <a:xfrm>
            <a:off x="9843593" y="3291114"/>
            <a:ext cx="1884741" cy="1123893"/>
            <a:chOff x="7065034" y="1854679"/>
            <a:chExt cx="3027872" cy="1805555"/>
          </a:xfrm>
        </p:grpSpPr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AECDBC16-C74F-4FD0-9F48-B95E73A8A596}"/>
                </a:ext>
              </a:extLst>
            </p:cNvPr>
            <p:cNvSpPr/>
            <p:nvPr/>
          </p:nvSpPr>
          <p:spPr>
            <a:xfrm>
              <a:off x="7065034" y="1854679"/>
              <a:ext cx="2303253" cy="1574321"/>
            </a:xfrm>
            <a:prstGeom prst="roundRect">
              <a:avLst>
                <a:gd name="adj" fmla="val 1118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9E03940E-FC35-4E06-A2E6-9CA1292F78B7}"/>
                </a:ext>
              </a:extLst>
            </p:cNvPr>
            <p:cNvSpPr/>
            <p:nvPr/>
          </p:nvSpPr>
          <p:spPr>
            <a:xfrm>
              <a:off x="7166001" y="1923692"/>
              <a:ext cx="2101318" cy="1436294"/>
            </a:xfrm>
            <a:prstGeom prst="roundRect">
              <a:avLst>
                <a:gd name="adj" fmla="val 11188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TW" sz="1600" dirty="0">
                  <a:solidFill>
                    <a:schemeClr val="tx1"/>
                  </a:solidFill>
                </a:rPr>
                <a:t>Hello world!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D7C3908-130E-45B8-A7FE-E2F4DFEFA789}"/>
                </a:ext>
              </a:extLst>
            </p:cNvPr>
            <p:cNvSpPr/>
            <p:nvPr/>
          </p:nvSpPr>
          <p:spPr>
            <a:xfrm>
              <a:off x="8013939" y="3381510"/>
              <a:ext cx="405441" cy="2330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BAD5C8CC-0B91-4F6F-A909-414FEACB8A56}"/>
                </a:ext>
              </a:extLst>
            </p:cNvPr>
            <p:cNvSpPr/>
            <p:nvPr/>
          </p:nvSpPr>
          <p:spPr>
            <a:xfrm>
              <a:off x="7608498" y="3614515"/>
              <a:ext cx="1233577" cy="4571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1ABE4F9-0398-483A-9108-A19AE0A60A5C}"/>
                </a:ext>
              </a:extLst>
            </p:cNvPr>
            <p:cNvSpPr/>
            <p:nvPr/>
          </p:nvSpPr>
          <p:spPr>
            <a:xfrm>
              <a:off x="9497683" y="2527540"/>
              <a:ext cx="595223" cy="113269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2C46E74C-AE93-4906-A175-9008170636C7}"/>
                </a:ext>
              </a:extLst>
            </p:cNvPr>
            <p:cNvSpPr/>
            <p:nvPr/>
          </p:nvSpPr>
          <p:spPr>
            <a:xfrm>
              <a:off x="9672760" y="3237941"/>
              <a:ext cx="244089" cy="24408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28EB657-FA66-4D34-A031-DF5029774ECA}"/>
              </a:ext>
            </a:extLst>
          </p:cNvPr>
          <p:cNvCxnSpPr/>
          <p:nvPr/>
        </p:nvCxnSpPr>
        <p:spPr>
          <a:xfrm>
            <a:off x="11420475" y="3783806"/>
            <a:ext cx="2428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133BFBA2-F64D-47FF-88BF-161A6E0830EB}"/>
              </a:ext>
            </a:extLst>
          </p:cNvPr>
          <p:cNvCxnSpPr/>
          <p:nvPr/>
        </p:nvCxnSpPr>
        <p:spPr>
          <a:xfrm>
            <a:off x="11420475" y="3833812"/>
            <a:ext cx="2428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A90C27E7-6732-40F5-8197-22A2CE252547}"/>
              </a:ext>
            </a:extLst>
          </p:cNvPr>
          <p:cNvCxnSpPr/>
          <p:nvPr/>
        </p:nvCxnSpPr>
        <p:spPr>
          <a:xfrm>
            <a:off x="11420475" y="3886200"/>
            <a:ext cx="2428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7113F80-0EFC-4703-8D21-883540B1A94F}"/>
              </a:ext>
            </a:extLst>
          </p:cNvPr>
          <p:cNvSpPr txBox="1"/>
          <p:nvPr/>
        </p:nvSpPr>
        <p:spPr>
          <a:xfrm>
            <a:off x="10970518" y="225701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execute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004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7238D7-9C62-4CD1-96F4-B6ABDA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4" y="673190"/>
            <a:ext cx="10049646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大綱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B19EF9-875C-444C-9239-702305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3" y="1690688"/>
            <a:ext cx="47074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[1] Environment setup</a:t>
            </a:r>
          </a:p>
          <a:p>
            <a:pPr marL="0" indent="0">
              <a:buNone/>
            </a:pPr>
            <a:r>
              <a:rPr lang="en-US" altLang="zh-TW" b="1" dirty="0"/>
              <a:t>[2] Hello world</a:t>
            </a:r>
          </a:p>
          <a:p>
            <a:pPr marL="0" indent="0">
              <a:buNone/>
            </a:pPr>
            <a:r>
              <a:rPr lang="en-US" altLang="zh-TW" b="1" dirty="0"/>
              <a:t>[3]</a:t>
            </a:r>
            <a:r>
              <a:rPr lang="zh-TW" altLang="en-US" b="1" dirty="0"/>
              <a:t> </a:t>
            </a:r>
            <a:r>
              <a:rPr lang="en-US" altLang="zh-TW" b="1" dirty="0"/>
              <a:t>What’s compile?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24432-1508-4484-9F65-49D89F9FCED8}"/>
              </a:ext>
            </a:extLst>
          </p:cNvPr>
          <p:cNvSpPr/>
          <p:nvPr/>
        </p:nvSpPr>
        <p:spPr>
          <a:xfrm>
            <a:off x="187036" y="149970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&lt;Outline/&gt;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4BC5B-8F4A-4A60-828A-24FF65AF908F}"/>
              </a:ext>
            </a:extLst>
          </p:cNvPr>
          <p:cNvSpPr/>
          <p:nvPr/>
        </p:nvSpPr>
        <p:spPr>
          <a:xfrm>
            <a:off x="10106950" y="6225733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&lt;/Outline&gt;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53230CD-DB92-4E3C-B47E-48DBFDE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916EC6-B7B2-4802-AD1B-37A3445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3EA1BD-377B-430F-8089-F49759489A24}"/>
              </a:ext>
            </a:extLst>
          </p:cNvPr>
          <p:cNvSpPr/>
          <p:nvPr/>
        </p:nvSpPr>
        <p:spPr>
          <a:xfrm>
            <a:off x="6141809" y="2167353"/>
            <a:ext cx="184056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zh-TW" altLang="en-US" sz="166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985C38C-6E9A-4CB2-B2CA-C36283C7BD95}"/>
              </a:ext>
            </a:extLst>
          </p:cNvPr>
          <p:cNvSpPr/>
          <p:nvPr/>
        </p:nvSpPr>
        <p:spPr>
          <a:xfrm rot="14519702">
            <a:off x="8998256" y="577822"/>
            <a:ext cx="474647" cy="30024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C21FEDC-FD4A-40E2-9E4B-1B9F94EC0D39}"/>
              </a:ext>
            </a:extLst>
          </p:cNvPr>
          <p:cNvSpPr/>
          <p:nvPr/>
        </p:nvSpPr>
        <p:spPr>
          <a:xfrm rot="18543297">
            <a:off x="8378160" y="3803052"/>
            <a:ext cx="499794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42F5CB4-F9B6-42ED-95CD-874532146B70}"/>
              </a:ext>
            </a:extLst>
          </p:cNvPr>
          <p:cNvSpPr/>
          <p:nvPr/>
        </p:nvSpPr>
        <p:spPr>
          <a:xfrm rot="5400000">
            <a:off x="4860046" y="2423910"/>
            <a:ext cx="370110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3B1C84-0942-447B-8CE8-095AD634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636"/>
            <a:ext cx="10515600" cy="1521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下載安裝編譯器 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https://gcc.gnu.org/install/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安裝完記得設定環境變數。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EE42A2-1E9D-43D1-BD0C-6AC409636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0912"/>
            <a:ext cx="10703943" cy="243494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32AF97E-B10F-4F62-A258-79CBF3019341}"/>
              </a:ext>
            </a:extLst>
          </p:cNvPr>
          <p:cNvSpPr/>
          <p:nvPr/>
        </p:nvSpPr>
        <p:spPr>
          <a:xfrm>
            <a:off x="5446143" y="2213908"/>
            <a:ext cx="6096000" cy="1077218"/>
          </a:xfrm>
          <a:prstGeom prst="rect">
            <a:avLst/>
          </a:prstGeom>
          <a:ln>
            <a:solidFill>
              <a:srgbClr val="0066FF"/>
            </a:solidFill>
          </a:ln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hlinkClick r:id="rId4"/>
              </a:rPr>
              <a:t>https://sites.google.com/site/mycprogrammingbook/bu-chong-cai-liao/gccanzhuang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hlinkClick r:id="rId5"/>
              </a:rPr>
              <a:t>https://www.itread01.com/content/1541796255.html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hlinkClick r:id="rId6"/>
              </a:rPr>
              <a:t>http://kaiching.org/pydoing/c/gcc.html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228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A9C02A5-A60A-499B-89C6-CAA43F53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90688"/>
            <a:ext cx="8011063" cy="450622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D4F33AE-2ACD-49F6-A348-871EC386A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39" y="1719510"/>
            <a:ext cx="3792466" cy="421562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1A5FE2-0A0F-4801-8541-7E97C5B184EB}"/>
              </a:ext>
            </a:extLst>
          </p:cNvPr>
          <p:cNvSpPr/>
          <p:nvPr/>
        </p:nvSpPr>
        <p:spPr>
          <a:xfrm>
            <a:off x="699295" y="3001992"/>
            <a:ext cx="959427" cy="2329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FCD8BF-6AC4-47F8-8231-A8DAE11EB0EE}"/>
              </a:ext>
            </a:extLst>
          </p:cNvPr>
          <p:cNvSpPr/>
          <p:nvPr/>
        </p:nvSpPr>
        <p:spPr>
          <a:xfrm>
            <a:off x="9978442" y="5034951"/>
            <a:ext cx="1375358" cy="382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A0818B-5D72-44E7-A1AC-D627B789B3E4}"/>
              </a:ext>
            </a:extLst>
          </p:cNvPr>
          <p:cNvSpPr txBox="1"/>
          <p:nvPr/>
        </p:nvSpPr>
        <p:spPr>
          <a:xfrm>
            <a:off x="612476" y="32537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Step 1</a:t>
            </a:r>
            <a:endParaRPr lang="zh-TW" altLang="en-US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269CD2-3307-4B20-AC49-0E8AB72BA3FA}"/>
              </a:ext>
            </a:extLst>
          </p:cNvPr>
          <p:cNvSpPr txBox="1"/>
          <p:nvPr/>
        </p:nvSpPr>
        <p:spPr>
          <a:xfrm>
            <a:off x="8962374" y="50349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Step 2</a:t>
            </a:r>
            <a:endParaRPr lang="zh-TW" altLang="en-US" b="1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67171580-B94D-4B82-8A29-2D8582675585}"/>
              </a:ext>
            </a:extLst>
          </p:cNvPr>
          <p:cNvSpPr/>
          <p:nvPr/>
        </p:nvSpPr>
        <p:spPr>
          <a:xfrm>
            <a:off x="6096000" y="3707195"/>
            <a:ext cx="1374475" cy="286835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15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B38E048-D846-4DB4-AF99-404583D2F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6" y="1690688"/>
            <a:ext cx="4618551" cy="432471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924EE7-D80A-4D82-B311-304CB46B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919" y="3283153"/>
            <a:ext cx="3054677" cy="288529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0F22636-063E-4473-907B-B3DF485F8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045" y="2060194"/>
            <a:ext cx="4618551" cy="114574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1A5FE2-0A0F-4801-8541-7E97C5B184EB}"/>
              </a:ext>
            </a:extLst>
          </p:cNvPr>
          <p:cNvSpPr/>
          <p:nvPr/>
        </p:nvSpPr>
        <p:spPr>
          <a:xfrm>
            <a:off x="6818919" y="3985403"/>
            <a:ext cx="2394092" cy="1380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7C732B-210E-483B-9B8C-B141C176C1FE}"/>
              </a:ext>
            </a:extLst>
          </p:cNvPr>
          <p:cNvSpPr/>
          <p:nvPr/>
        </p:nvSpPr>
        <p:spPr>
          <a:xfrm>
            <a:off x="1559929" y="3137306"/>
            <a:ext cx="757143" cy="291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70A372F-B203-4E6F-911D-E9CDF3F8CE5E}"/>
              </a:ext>
            </a:extLst>
          </p:cNvPr>
          <p:cNvSpPr txBox="1"/>
          <p:nvPr/>
        </p:nvSpPr>
        <p:spPr>
          <a:xfrm>
            <a:off x="1465621" y="33911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Step 3</a:t>
            </a:r>
            <a:endParaRPr lang="zh-TW" altLang="en-US" b="1" dirty="0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49254EB-9FD3-408C-A7C9-1F5F694A7789}"/>
              </a:ext>
            </a:extLst>
          </p:cNvPr>
          <p:cNvSpPr/>
          <p:nvPr/>
        </p:nvSpPr>
        <p:spPr>
          <a:xfrm>
            <a:off x="3715125" y="2548710"/>
            <a:ext cx="1374475" cy="286835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986ED8-1834-4EC3-9ABD-A3526F57A1FB}"/>
              </a:ext>
            </a:extLst>
          </p:cNvPr>
          <p:cNvSpPr txBox="1"/>
          <p:nvPr/>
        </p:nvSpPr>
        <p:spPr>
          <a:xfrm>
            <a:off x="6096000" y="1982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Step 4</a:t>
            </a:r>
            <a:endParaRPr lang="zh-TW" altLang="en-US" b="1" dirty="0"/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143D9B00-A647-4B90-9172-84199290AB79}"/>
              </a:ext>
            </a:extLst>
          </p:cNvPr>
          <p:cNvSpPr/>
          <p:nvPr/>
        </p:nvSpPr>
        <p:spPr>
          <a:xfrm>
            <a:off x="3715125" y="2898475"/>
            <a:ext cx="80498" cy="49271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4465CF6-163B-4FD6-A6F7-3774ECEF8AB6}"/>
              </a:ext>
            </a:extLst>
          </p:cNvPr>
          <p:cNvSpPr txBox="1"/>
          <p:nvPr/>
        </p:nvSpPr>
        <p:spPr>
          <a:xfrm>
            <a:off x="3747550" y="300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Step 5</a:t>
            </a:r>
            <a:endParaRPr lang="zh-TW" altLang="en-US" b="1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9A73B2E5-2772-4E46-9AE4-491CECC8DC06}"/>
              </a:ext>
            </a:extLst>
          </p:cNvPr>
          <p:cNvSpPr/>
          <p:nvPr/>
        </p:nvSpPr>
        <p:spPr>
          <a:xfrm rot="1777327">
            <a:off x="4402279" y="3869376"/>
            <a:ext cx="2464352" cy="286835"/>
          </a:xfrm>
          <a:prstGeom prst="rightArrow">
            <a:avLst/>
          </a:prstGeom>
          <a:solidFill>
            <a:srgbClr val="00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774206-5153-476A-BBB9-2C9DBA83283C}"/>
              </a:ext>
            </a:extLst>
          </p:cNvPr>
          <p:cNvSpPr txBox="1"/>
          <p:nvPr/>
        </p:nvSpPr>
        <p:spPr>
          <a:xfrm>
            <a:off x="6913713" y="54374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Step 6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A57593-6B85-42F8-92BE-E1F1DC0806C5}"/>
              </a:ext>
            </a:extLst>
          </p:cNvPr>
          <p:cNvSpPr txBox="1"/>
          <p:nvPr/>
        </p:nvSpPr>
        <p:spPr>
          <a:xfrm>
            <a:off x="7314980" y="3206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Path</a:t>
            </a:r>
            <a:endParaRPr lang="zh-TW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FAD4516-0136-411F-B397-DC9023963F28}"/>
              </a:ext>
            </a:extLst>
          </p:cNvPr>
          <p:cNvSpPr/>
          <p:nvPr/>
        </p:nvSpPr>
        <p:spPr>
          <a:xfrm>
            <a:off x="6100333" y="2584508"/>
            <a:ext cx="3773263" cy="291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0B6CDB-4B0C-4C7D-A06C-9FE31A220704}"/>
              </a:ext>
            </a:extLst>
          </p:cNvPr>
          <p:cNvSpPr/>
          <p:nvPr/>
        </p:nvSpPr>
        <p:spPr>
          <a:xfrm>
            <a:off x="9916036" y="3950804"/>
            <a:ext cx="19150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TW" altLang="en-US" sz="1100" dirty="0"/>
              <a:t>C:\Program Files\mingw-w64\x86_64-8.1.0-win32-seh-rt_v6-rev0\mingw64\bin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F2D7BE-B8D9-42DF-8389-8ED2641950D5}"/>
              </a:ext>
            </a:extLst>
          </p:cNvPr>
          <p:cNvSpPr/>
          <p:nvPr/>
        </p:nvSpPr>
        <p:spPr>
          <a:xfrm>
            <a:off x="6032098" y="1797138"/>
            <a:ext cx="53217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/>
              <a:t>C:\Program Files\mingw-w64\x86_64-8.1.0-win32-seh-rt_v6-rev0\mingw64\include</a:t>
            </a:r>
          </a:p>
        </p:txBody>
      </p:sp>
    </p:spTree>
    <p:extLst>
      <p:ext uri="{BB962C8B-B14F-4D97-AF65-F5344CB8AC3E}">
        <p14:creationId xmlns:p14="http://schemas.microsoft.com/office/powerpoint/2010/main" val="84196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2.1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3B1C84-0942-447B-8CE8-095AD634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2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較肥的版本。。。 </a:t>
            </a:r>
            <a:r>
              <a:rPr lang="en-US" altLang="zh-TW" dirty="0">
                <a:hlinkClick r:id="rId2"/>
              </a:rPr>
              <a:t>https://visualstudio.microsoft.com/zh-hant/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71A4B9D-CB50-48CF-8EA5-B9DFB073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5" y="2318653"/>
            <a:ext cx="7067910" cy="394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7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2.2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3B1C84-0942-447B-8CE8-095AD634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20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較</a:t>
            </a:r>
            <a:r>
              <a:rPr lang="en-US" altLang="zh-TW" b="1" dirty="0"/>
              <a:t>light</a:t>
            </a:r>
            <a:r>
              <a:rPr lang="zh-TW" altLang="en-US" b="1" dirty="0"/>
              <a:t>的版本。。。 </a:t>
            </a:r>
            <a:r>
              <a:rPr lang="en-US" altLang="zh-TW" dirty="0">
                <a:hlinkClick r:id="rId2"/>
              </a:rPr>
              <a:t>https://code.visualstudio.com/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E277B38-812A-4FEC-960C-B123C997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27" y="2348845"/>
            <a:ext cx="6676845" cy="402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6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2.2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1AA51A83-D3C6-4247-8136-3EDA111C3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0067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5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環境建置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2.3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3B1C84-0942-447B-8CE8-095AD634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b="1" dirty="0"/>
              <a:t>最</a:t>
            </a:r>
            <a:r>
              <a:rPr lang="en-US" altLang="zh-TW" b="1" dirty="0"/>
              <a:t>light</a:t>
            </a:r>
            <a:r>
              <a:rPr lang="zh-TW" altLang="en-US" b="1" dirty="0"/>
              <a:t>的版本。。。 </a:t>
            </a:r>
            <a:r>
              <a:rPr lang="en-US" altLang="zh-TW" dirty="0">
                <a:hlinkClick r:id="rId2"/>
              </a:rPr>
              <a:t>https://sourceforge.net/projects/orwelldevcpp/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&lt;Environment setup/&gt;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088769" y="6225733"/>
            <a:ext cx="39597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&lt;/Environment setup&gt;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87B47BB-3FEB-47F5-ADDA-306E0E817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80551"/>
            <a:ext cx="6803995" cy="384518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A53A32D-C130-4DC4-BE77-4DB94DFF7D90}"/>
              </a:ext>
            </a:extLst>
          </p:cNvPr>
          <p:cNvSpPr/>
          <p:nvPr/>
        </p:nvSpPr>
        <p:spPr>
          <a:xfrm>
            <a:off x="7795404" y="5061584"/>
            <a:ext cx="304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介紹網站</a:t>
            </a:r>
            <a:r>
              <a:rPr lang="en-US" altLang="zh-TW" b="1" dirty="0"/>
              <a:t>:</a:t>
            </a:r>
          </a:p>
          <a:p>
            <a:r>
              <a:rPr lang="en-US" altLang="zh-TW" dirty="0">
                <a:hlinkClick r:id="rId4"/>
              </a:rPr>
              <a:t>https://www.csie.ntu.edu.tw/~b98902112/cpp_and_algo/devcpp/README.html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96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728</Words>
  <Application>Microsoft Office PowerPoint</Application>
  <PresentationFormat>寬螢幕</PresentationFormat>
  <Paragraphs>137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微軟正黑體</vt:lpstr>
      <vt:lpstr>新細明體</vt:lpstr>
      <vt:lpstr>Arial</vt:lpstr>
      <vt:lpstr>Arial Black</vt:lpstr>
      <vt:lpstr>Calibri</vt:lpstr>
      <vt:lpstr>Wingdings</vt:lpstr>
      <vt:lpstr>Office 佈景主題</vt:lpstr>
      <vt:lpstr>Review: Environment Setup</vt:lpstr>
      <vt:lpstr>大綱</vt:lpstr>
      <vt:lpstr>環境建置 step 1</vt:lpstr>
      <vt:lpstr>環境建置 step 1</vt:lpstr>
      <vt:lpstr>環境建置 step 1</vt:lpstr>
      <vt:lpstr>環境建置 step 2.1</vt:lpstr>
      <vt:lpstr>環境建置 step 2.2</vt:lpstr>
      <vt:lpstr>環境建置 step 2.2</vt:lpstr>
      <vt:lpstr>環境建置 step 2.3</vt:lpstr>
      <vt:lpstr>環境建置 step 2.3</vt:lpstr>
      <vt:lpstr>環境建置 step 2.4</vt:lpstr>
      <vt:lpstr>環境建置 step 2.4</vt:lpstr>
      <vt:lpstr>Hello world</vt:lpstr>
      <vt:lpstr>What’s compile?</vt:lpstr>
      <vt:lpstr>What’s compile?</vt:lpstr>
      <vt:lpstr>What’s compile?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real-time and location-based importation risk estimation in a Smartphone APP</dc:title>
  <dc:creator>TooDou</dc:creator>
  <cp:lastModifiedBy>TooDou</cp:lastModifiedBy>
  <cp:revision>54</cp:revision>
  <dcterms:created xsi:type="dcterms:W3CDTF">2021-08-06T15:11:16Z</dcterms:created>
  <dcterms:modified xsi:type="dcterms:W3CDTF">2021-10-01T16:34:59Z</dcterms:modified>
</cp:coreProperties>
</file>