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61" r:id="rId4"/>
    <p:sldId id="265" r:id="rId5"/>
    <p:sldId id="269" r:id="rId6"/>
    <p:sldId id="267" r:id="rId7"/>
    <p:sldId id="268" r:id="rId8"/>
    <p:sldId id="271" r:id="rId9"/>
    <p:sldId id="270" r:id="rId10"/>
    <p:sldId id="274" r:id="rId11"/>
    <p:sldId id="266" r:id="rId12"/>
    <p:sldId id="273" r:id="rId13"/>
    <p:sldId id="260" r:id="rId14"/>
    <p:sldId id="275" r:id="rId15"/>
    <p:sldId id="262" r:id="rId16"/>
    <p:sldId id="276" r:id="rId17"/>
    <p:sldId id="264" r:id="rId18"/>
    <p:sldId id="263" r:id="rId19"/>
    <p:sldId id="277" r:id="rId20"/>
    <p:sldId id="281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1" autoAdjust="0"/>
    <p:restoredTop sz="94660"/>
  </p:normalViewPr>
  <p:slideViewPr>
    <p:cSldViewPr snapToGrid="0">
      <p:cViewPr>
        <p:scale>
          <a:sx n="150" d="100"/>
          <a:sy n="150" d="100"/>
        </p:scale>
        <p:origin x="-12" y="-1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竣翔 詹" userId="08aaf6c2-db64-469b-ac07-b0cc132e33d0" providerId="ADAL" clId="{6CACFF3B-B439-4EC3-8841-920987065D46}"/>
    <pc:docChg chg="undo custSel addSld delSld modSld modMainMaster">
      <pc:chgData name="竣翔 詹" userId="08aaf6c2-db64-469b-ac07-b0cc132e33d0" providerId="ADAL" clId="{6CACFF3B-B439-4EC3-8841-920987065D46}" dt="2021-08-15T09:13:04.746" v="2030" actId="20577"/>
      <pc:docMkLst>
        <pc:docMk/>
      </pc:docMkLst>
      <pc:sldChg chg="addSp modSp">
        <pc:chgData name="竣翔 詹" userId="08aaf6c2-db64-469b-ac07-b0cc132e33d0" providerId="ADAL" clId="{6CACFF3B-B439-4EC3-8841-920987065D46}" dt="2021-08-15T02:32:01.103" v="2019" actId="14100"/>
        <pc:sldMkLst>
          <pc:docMk/>
          <pc:sldMk cId="936718499" sldId="260"/>
        </pc:sldMkLst>
        <pc:spChg chg="add mod">
          <ac:chgData name="竣翔 詹" userId="08aaf6c2-db64-469b-ac07-b0cc132e33d0" providerId="ADAL" clId="{6CACFF3B-B439-4EC3-8841-920987065D46}" dt="2021-08-15T02:32:01.103" v="2019" actId="14100"/>
          <ac:spMkLst>
            <pc:docMk/>
            <pc:sldMk cId="936718499" sldId="260"/>
            <ac:spMk id="10" creationId="{94449ECF-D706-4A87-BDE7-7A452D324A25}"/>
          </ac:spMkLst>
        </pc:spChg>
      </pc:sldChg>
      <pc:sldChg chg="addSp modSp">
        <pc:chgData name="竣翔 詹" userId="08aaf6c2-db64-469b-ac07-b0cc132e33d0" providerId="ADAL" clId="{6CACFF3B-B439-4EC3-8841-920987065D46}" dt="2021-08-13T14:04:38.876" v="824" actId="948"/>
        <pc:sldMkLst>
          <pc:docMk/>
          <pc:sldMk cId="1789666043" sldId="262"/>
        </pc:sldMkLst>
        <pc:spChg chg="add mod">
          <ac:chgData name="竣翔 詹" userId="08aaf6c2-db64-469b-ac07-b0cc132e33d0" providerId="ADAL" clId="{6CACFF3B-B439-4EC3-8841-920987065D46}" dt="2021-08-13T14:00:03.102" v="577" actId="207"/>
          <ac:spMkLst>
            <pc:docMk/>
            <pc:sldMk cId="1789666043" sldId="262"/>
            <ac:spMk id="2" creationId="{E665CDF9-0CCA-4F03-8EEE-D68959E30CE8}"/>
          </ac:spMkLst>
        </pc:spChg>
        <pc:spChg chg="add mod">
          <ac:chgData name="竣翔 詹" userId="08aaf6c2-db64-469b-ac07-b0cc132e33d0" providerId="ADAL" clId="{6CACFF3B-B439-4EC3-8841-920987065D46}" dt="2021-08-13T14:04:38.876" v="824" actId="948"/>
          <ac:spMkLst>
            <pc:docMk/>
            <pc:sldMk cId="1789666043" sldId="262"/>
            <ac:spMk id="10" creationId="{1E15040B-7299-4C3A-A0C4-48B9DB6F223B}"/>
          </ac:spMkLst>
        </pc:spChg>
        <pc:spChg chg="mod">
          <ac:chgData name="竣翔 詹" userId="08aaf6c2-db64-469b-ac07-b0cc132e33d0" providerId="ADAL" clId="{6CACFF3B-B439-4EC3-8841-920987065D46}" dt="2021-08-13T13:56:59.906" v="568" actId="1076"/>
          <ac:spMkLst>
            <pc:docMk/>
            <pc:sldMk cId="1789666043" sldId="262"/>
            <ac:spMk id="14" creationId="{F3EA86D0-4DD1-41C3-B656-42B1CBE0D0D7}"/>
          </ac:spMkLst>
        </pc:spChg>
      </pc:sldChg>
      <pc:sldChg chg="addSp delSp modSp">
        <pc:chgData name="竣翔 詹" userId="08aaf6c2-db64-469b-ac07-b0cc132e33d0" providerId="ADAL" clId="{6CACFF3B-B439-4EC3-8841-920987065D46}" dt="2021-08-13T14:42:21.705" v="1840" actId="1076"/>
        <pc:sldMkLst>
          <pc:docMk/>
          <pc:sldMk cId="2831394891" sldId="263"/>
        </pc:sldMkLst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2" creationId="{899AF607-6562-4A9C-A260-F98238898A3E}"/>
          </ac:spMkLst>
        </pc:spChg>
        <pc:spChg chg="add mod">
          <ac:chgData name="竣翔 詹" userId="08aaf6c2-db64-469b-ac07-b0cc132e33d0" providerId="ADAL" clId="{6CACFF3B-B439-4EC3-8841-920987065D46}" dt="2021-08-13T14:35:24.163" v="1559" actId="14100"/>
          <ac:spMkLst>
            <pc:docMk/>
            <pc:sldMk cId="2831394891" sldId="263"/>
            <ac:spMk id="3" creationId="{B8419B85-C158-4723-AB0E-647131E900AB}"/>
          </ac:spMkLst>
        </pc:spChg>
        <pc:spChg chg="mod">
          <ac:chgData name="竣翔 詹" userId="08aaf6c2-db64-469b-ac07-b0cc132e33d0" providerId="ADAL" clId="{6CACFF3B-B439-4EC3-8841-920987065D46}" dt="2021-08-13T14:26:03.111" v="1343"/>
          <ac:spMkLst>
            <pc:docMk/>
            <pc:sldMk cId="2831394891" sldId="263"/>
            <ac:spMk id="6" creationId="{B77F5E80-86B7-48B6-8CE9-D64085731077}"/>
          </ac:spMkLst>
        </pc:spChg>
        <pc:spChg chg="add del">
          <ac:chgData name="竣翔 詹" userId="08aaf6c2-db64-469b-ac07-b0cc132e33d0" providerId="ADAL" clId="{6CACFF3B-B439-4EC3-8841-920987065D46}" dt="2021-08-13T14:35:27.895" v="1561"/>
          <ac:spMkLst>
            <pc:docMk/>
            <pc:sldMk cId="2831394891" sldId="263"/>
            <ac:spMk id="7" creationId="{FCB1BF01-6856-4A15-8CE6-A6B19BE36B39}"/>
          </ac:spMkLst>
        </pc:spChg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10" creationId="{8A6BFEE8-FB6A-470C-AA97-33767DAB0400}"/>
          </ac:spMkLst>
        </pc:spChg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12" creationId="{38F744B6-57F6-4DD7-9FD6-4299A3BF1141}"/>
          </ac:spMkLst>
        </pc:spChg>
        <pc:spChg chg="del">
          <ac:chgData name="竣翔 詹" userId="08aaf6c2-db64-469b-ac07-b0cc132e33d0" providerId="ADAL" clId="{6CACFF3B-B439-4EC3-8841-920987065D46}" dt="2021-08-13T14:26:10.003" v="1344" actId="478"/>
          <ac:spMkLst>
            <pc:docMk/>
            <pc:sldMk cId="2831394891" sldId="263"/>
            <ac:spMk id="13" creationId="{D3F0FBDF-2CF5-474E-831E-5BD7248351D7}"/>
          </ac:spMkLst>
        </pc:spChg>
        <pc:spChg chg="mod">
          <ac:chgData name="竣翔 詹" userId="08aaf6c2-db64-469b-ac07-b0cc132e33d0" providerId="ADAL" clId="{6CACFF3B-B439-4EC3-8841-920987065D46}" dt="2021-08-13T14:35:10.777" v="1556" actId="14100"/>
          <ac:spMkLst>
            <pc:docMk/>
            <pc:sldMk cId="2831394891" sldId="263"/>
            <ac:spMk id="14" creationId="{F3EA86D0-4DD1-41C3-B656-42B1CBE0D0D7}"/>
          </ac:spMkLst>
        </pc:spChg>
        <pc:spChg chg="add mod">
          <ac:chgData name="竣翔 詹" userId="08aaf6c2-db64-469b-ac07-b0cc132e33d0" providerId="ADAL" clId="{6CACFF3B-B439-4EC3-8841-920987065D46}" dt="2021-08-13T14:36:10.865" v="1589" actId="1076"/>
          <ac:spMkLst>
            <pc:docMk/>
            <pc:sldMk cId="2831394891" sldId="263"/>
            <ac:spMk id="15" creationId="{8B51C747-9909-4B57-BB14-2908052A41AA}"/>
          </ac:spMkLst>
        </pc:spChg>
        <pc:spChg chg="add del mod">
          <ac:chgData name="竣翔 詹" userId="08aaf6c2-db64-469b-ac07-b0cc132e33d0" providerId="ADAL" clId="{6CACFF3B-B439-4EC3-8841-920987065D46}" dt="2021-08-13T14:36:22.118" v="1591" actId="478"/>
          <ac:spMkLst>
            <pc:docMk/>
            <pc:sldMk cId="2831394891" sldId="263"/>
            <ac:spMk id="16" creationId="{B81A2CDF-B994-4330-BB73-970584481DF4}"/>
          </ac:spMkLst>
        </pc:spChg>
        <pc:spChg chg="add mod">
          <ac:chgData name="竣翔 詹" userId="08aaf6c2-db64-469b-ac07-b0cc132e33d0" providerId="ADAL" clId="{6CACFF3B-B439-4EC3-8841-920987065D46}" dt="2021-08-13T14:36:28.800" v="1593" actId="1076"/>
          <ac:spMkLst>
            <pc:docMk/>
            <pc:sldMk cId="2831394891" sldId="263"/>
            <ac:spMk id="17" creationId="{F52C2AB8-7736-42A6-8407-D7BC73E0C643}"/>
          </ac:spMkLst>
        </pc:spChg>
        <pc:spChg chg="add mod">
          <ac:chgData name="竣翔 詹" userId="08aaf6c2-db64-469b-ac07-b0cc132e33d0" providerId="ADAL" clId="{6CACFF3B-B439-4EC3-8841-920987065D46}" dt="2021-08-13T14:36:44.863" v="1599" actId="207"/>
          <ac:spMkLst>
            <pc:docMk/>
            <pc:sldMk cId="2831394891" sldId="263"/>
            <ac:spMk id="18" creationId="{96971B31-A03D-4588-8C4E-EA4A1E947C97}"/>
          </ac:spMkLst>
        </pc:spChg>
        <pc:spChg chg="add mod">
          <ac:chgData name="竣翔 詹" userId="08aaf6c2-db64-469b-ac07-b0cc132e33d0" providerId="ADAL" clId="{6CACFF3B-B439-4EC3-8841-920987065D46}" dt="2021-08-13T14:36:44.863" v="1599" actId="207"/>
          <ac:spMkLst>
            <pc:docMk/>
            <pc:sldMk cId="2831394891" sldId="263"/>
            <ac:spMk id="19" creationId="{2DB02515-1A24-4148-BA9E-8EA0E3641AEA}"/>
          </ac:spMkLst>
        </pc:spChg>
        <pc:spChg chg="add mod">
          <ac:chgData name="竣翔 詹" userId="08aaf6c2-db64-469b-ac07-b0cc132e33d0" providerId="ADAL" clId="{6CACFF3B-B439-4EC3-8841-920987065D46}" dt="2021-08-13T14:37:04.182" v="1626"/>
          <ac:spMkLst>
            <pc:docMk/>
            <pc:sldMk cId="2831394891" sldId="263"/>
            <ac:spMk id="20" creationId="{4E9C1727-5B9B-4174-8BE0-CF3C307DE596}"/>
          </ac:spMkLst>
        </pc:spChg>
        <pc:spChg chg="add mod">
          <ac:chgData name="竣翔 詹" userId="08aaf6c2-db64-469b-ac07-b0cc132e33d0" providerId="ADAL" clId="{6CACFF3B-B439-4EC3-8841-920987065D46}" dt="2021-08-13T14:37:22.401" v="1666" actId="20577"/>
          <ac:spMkLst>
            <pc:docMk/>
            <pc:sldMk cId="2831394891" sldId="263"/>
            <ac:spMk id="21" creationId="{1E621C0D-969C-481D-8838-527ABC027784}"/>
          </ac:spMkLst>
        </pc:spChg>
        <pc:picChg chg="add mod modCrop">
          <ac:chgData name="竣翔 詹" userId="08aaf6c2-db64-469b-ac07-b0cc132e33d0" providerId="ADAL" clId="{6CACFF3B-B439-4EC3-8841-920987065D46}" dt="2021-08-13T14:42:21.705" v="1840" actId="1076"/>
          <ac:picMkLst>
            <pc:docMk/>
            <pc:sldMk cId="2831394891" sldId="263"/>
            <ac:picMk id="22" creationId="{EED1A61A-901A-4F0E-8230-8AE24760DEA5}"/>
          </ac:picMkLst>
        </pc:picChg>
        <pc:picChg chg="add mod">
          <ac:chgData name="竣翔 詹" userId="08aaf6c2-db64-469b-ac07-b0cc132e33d0" providerId="ADAL" clId="{6CACFF3B-B439-4EC3-8841-920987065D46}" dt="2021-08-13T14:42:14.577" v="1836" actId="1076"/>
          <ac:picMkLst>
            <pc:docMk/>
            <pc:sldMk cId="2831394891" sldId="263"/>
            <ac:picMk id="23" creationId="{F9E704D6-D9B8-474F-83C6-56B106239473}"/>
          </ac:picMkLst>
        </pc:picChg>
      </pc:sldChg>
      <pc:sldChg chg="addSp modSp">
        <pc:chgData name="竣翔 詹" userId="08aaf6c2-db64-469b-ac07-b0cc132e33d0" providerId="ADAL" clId="{6CACFF3B-B439-4EC3-8841-920987065D46}" dt="2021-08-13T14:25:50.361" v="1332" actId="1076"/>
        <pc:sldMkLst>
          <pc:docMk/>
          <pc:sldMk cId="3177507583" sldId="264"/>
        </pc:sldMkLst>
        <pc:spChg chg="add mod">
          <ac:chgData name="竣翔 詹" userId="08aaf6c2-db64-469b-ac07-b0cc132e33d0" providerId="ADAL" clId="{6CACFF3B-B439-4EC3-8841-920987065D46}" dt="2021-08-13T14:20:45.520" v="1257" actId="207"/>
          <ac:spMkLst>
            <pc:docMk/>
            <pc:sldMk cId="3177507583" sldId="264"/>
            <ac:spMk id="2" creationId="{A04225D9-EE1F-4E81-9B72-E16B368E3D5E}"/>
          </ac:spMkLst>
        </pc:spChg>
        <pc:spChg chg="add mod">
          <ac:chgData name="竣翔 詹" userId="08aaf6c2-db64-469b-ac07-b0cc132e33d0" providerId="ADAL" clId="{6CACFF3B-B439-4EC3-8841-920987065D46}" dt="2021-08-13T14:25:36.784" v="1324"/>
          <ac:spMkLst>
            <pc:docMk/>
            <pc:sldMk cId="3177507583" sldId="264"/>
            <ac:spMk id="10" creationId="{696C1CBF-921C-49FE-B7EF-6AA4A6CBF3C3}"/>
          </ac:spMkLst>
        </pc:spChg>
        <pc:spChg chg="add mod">
          <ac:chgData name="竣翔 詹" userId="08aaf6c2-db64-469b-ac07-b0cc132e33d0" providerId="ADAL" clId="{6CACFF3B-B439-4EC3-8841-920987065D46}" dt="2021-08-13T14:25:45.354" v="1331" actId="1035"/>
          <ac:spMkLst>
            <pc:docMk/>
            <pc:sldMk cId="3177507583" sldId="264"/>
            <ac:spMk id="12" creationId="{6F26F137-C8E0-4F69-8C3B-EEFBD9D18FFB}"/>
          </ac:spMkLst>
        </pc:spChg>
        <pc:spChg chg="add mod">
          <ac:chgData name="竣翔 詹" userId="08aaf6c2-db64-469b-ac07-b0cc132e33d0" providerId="ADAL" clId="{6CACFF3B-B439-4EC3-8841-920987065D46}" dt="2021-08-13T14:25:50.361" v="1332" actId="1076"/>
          <ac:spMkLst>
            <pc:docMk/>
            <pc:sldMk cId="3177507583" sldId="264"/>
            <ac:spMk id="13" creationId="{48E228C2-FAE0-44BF-9EC7-4CA021BD284E}"/>
          </ac:spMkLst>
        </pc:spChg>
        <pc:spChg chg="mod">
          <ac:chgData name="竣翔 詹" userId="08aaf6c2-db64-469b-ac07-b0cc132e33d0" providerId="ADAL" clId="{6CACFF3B-B439-4EC3-8841-920987065D46}" dt="2021-08-13T14:19:02.489" v="1234" actId="14100"/>
          <ac:spMkLst>
            <pc:docMk/>
            <pc:sldMk cId="3177507583" sldId="264"/>
            <ac:spMk id="14" creationId="{F3EA86D0-4DD1-41C3-B656-42B1CBE0D0D7}"/>
          </ac:spMkLst>
        </pc:spChg>
      </pc:sldChg>
      <pc:sldChg chg="addSp modSp">
        <pc:chgData name="竣翔 詹" userId="08aaf6c2-db64-469b-ac07-b0cc132e33d0" providerId="ADAL" clId="{6CACFF3B-B439-4EC3-8841-920987065D46}" dt="2021-08-11T14:22:31.005" v="179" actId="1076"/>
        <pc:sldMkLst>
          <pc:docMk/>
          <pc:sldMk cId="452693124" sldId="275"/>
        </pc:sldMkLst>
        <pc:spChg chg="add mod">
          <ac:chgData name="竣翔 詹" userId="08aaf6c2-db64-469b-ac07-b0cc132e33d0" providerId="ADAL" clId="{6CACFF3B-B439-4EC3-8841-920987065D46}" dt="2021-08-11T14:22:31.005" v="179" actId="1076"/>
          <ac:spMkLst>
            <pc:docMk/>
            <pc:sldMk cId="452693124" sldId="275"/>
            <ac:spMk id="10" creationId="{19493DB4-6F23-4654-B3AE-60EA30DF363D}"/>
          </ac:spMkLst>
        </pc:spChg>
      </pc:sldChg>
      <pc:sldChg chg="addSp modSp add">
        <pc:chgData name="竣翔 詹" userId="08aaf6c2-db64-469b-ac07-b0cc132e33d0" providerId="ADAL" clId="{6CACFF3B-B439-4EC3-8841-920987065D46}" dt="2021-08-13T14:10:23.634" v="1218" actId="948"/>
        <pc:sldMkLst>
          <pc:docMk/>
          <pc:sldMk cId="1055032118" sldId="276"/>
        </pc:sldMkLst>
        <pc:spChg chg="mod">
          <ac:chgData name="竣翔 詹" userId="08aaf6c2-db64-469b-ac07-b0cc132e33d0" providerId="ADAL" clId="{6CACFF3B-B439-4EC3-8841-920987065D46}" dt="2021-08-13T14:09:51.457" v="1140" actId="164"/>
          <ac:spMkLst>
            <pc:docMk/>
            <pc:sldMk cId="1055032118" sldId="276"/>
            <ac:spMk id="2" creationId="{E665CDF9-0CCA-4F03-8EEE-D68959E30CE8}"/>
          </ac:spMkLst>
        </pc:spChg>
        <pc:spChg chg="add mod">
          <ac:chgData name="竣翔 詹" userId="08aaf6c2-db64-469b-ac07-b0cc132e33d0" providerId="ADAL" clId="{6CACFF3B-B439-4EC3-8841-920987065D46}" dt="2021-08-13T14:09:51.457" v="1140" actId="164"/>
          <ac:spMkLst>
            <pc:docMk/>
            <pc:sldMk cId="1055032118" sldId="276"/>
            <ac:spMk id="3" creationId="{6BBEFDE9-5C46-46C4-A351-5417E2B92D58}"/>
          </ac:spMkLst>
        </pc:spChg>
        <pc:spChg chg="mod">
          <ac:chgData name="竣翔 詹" userId="08aaf6c2-db64-469b-ac07-b0cc132e33d0" providerId="ADAL" clId="{6CACFF3B-B439-4EC3-8841-920987065D46}" dt="2021-08-13T14:10:23.634" v="1218" actId="948"/>
          <ac:spMkLst>
            <pc:docMk/>
            <pc:sldMk cId="1055032118" sldId="276"/>
            <ac:spMk id="10" creationId="{1E15040B-7299-4C3A-A0C4-48B9DB6F223B}"/>
          </ac:spMkLst>
        </pc:spChg>
        <pc:spChg chg="add mod">
          <ac:chgData name="竣翔 詹" userId="08aaf6c2-db64-469b-ac07-b0cc132e33d0" providerId="ADAL" clId="{6CACFF3B-B439-4EC3-8841-920987065D46}" dt="2021-08-13T14:09:51.457" v="1140" actId="164"/>
          <ac:spMkLst>
            <pc:docMk/>
            <pc:sldMk cId="1055032118" sldId="276"/>
            <ac:spMk id="12" creationId="{6899BEE7-B755-456D-A5FC-A4984E227300}"/>
          </ac:spMkLst>
        </pc:spChg>
        <pc:spChg chg="add mod">
          <ac:chgData name="竣翔 詹" userId="08aaf6c2-db64-469b-ac07-b0cc132e33d0" providerId="ADAL" clId="{6CACFF3B-B439-4EC3-8841-920987065D46}" dt="2021-08-13T14:09:51.457" v="1140" actId="164"/>
          <ac:spMkLst>
            <pc:docMk/>
            <pc:sldMk cId="1055032118" sldId="276"/>
            <ac:spMk id="13" creationId="{1165D32D-B833-4077-A5AA-ADAE2FDFE0A3}"/>
          </ac:spMkLst>
        </pc:spChg>
        <pc:spChg chg="mod">
          <ac:chgData name="竣翔 詹" userId="08aaf6c2-db64-469b-ac07-b0cc132e33d0" providerId="ADAL" clId="{6CACFF3B-B439-4EC3-8841-920987065D46}" dt="2021-08-13T14:07:42.402" v="1073" actId="14100"/>
          <ac:spMkLst>
            <pc:docMk/>
            <pc:sldMk cId="1055032118" sldId="276"/>
            <ac:spMk id="14" creationId="{F3EA86D0-4DD1-41C3-B656-42B1CBE0D0D7}"/>
          </ac:spMkLst>
        </pc:spChg>
        <pc:grpChg chg="add mod">
          <ac:chgData name="竣翔 詹" userId="08aaf6c2-db64-469b-ac07-b0cc132e33d0" providerId="ADAL" clId="{6CACFF3B-B439-4EC3-8841-920987065D46}" dt="2021-08-13T14:09:55.361" v="1141" actId="1076"/>
          <ac:grpSpMkLst>
            <pc:docMk/>
            <pc:sldMk cId="1055032118" sldId="276"/>
            <ac:grpSpMk id="20" creationId="{84B47BF7-5F9D-4381-B996-528DBFF650CF}"/>
          </ac:grpSpMkLst>
        </pc:grpChg>
        <pc:cxnChg chg="add mod">
          <ac:chgData name="竣翔 詹" userId="08aaf6c2-db64-469b-ac07-b0cc132e33d0" providerId="ADAL" clId="{6CACFF3B-B439-4EC3-8841-920987065D46}" dt="2021-08-13T14:09:51.457" v="1140" actId="164"/>
          <ac:cxnSpMkLst>
            <pc:docMk/>
            <pc:sldMk cId="1055032118" sldId="276"/>
            <ac:cxnSpMk id="15" creationId="{7B9E9DDF-C1D9-4024-926D-863779EE049F}"/>
          </ac:cxnSpMkLst>
        </pc:cxnChg>
        <pc:cxnChg chg="add mod">
          <ac:chgData name="竣翔 詹" userId="08aaf6c2-db64-469b-ac07-b0cc132e33d0" providerId="ADAL" clId="{6CACFF3B-B439-4EC3-8841-920987065D46}" dt="2021-08-13T14:09:51.457" v="1140" actId="164"/>
          <ac:cxnSpMkLst>
            <pc:docMk/>
            <pc:sldMk cId="1055032118" sldId="276"/>
            <ac:cxnSpMk id="17" creationId="{AF98486A-F5A4-44A7-B482-301CCB43EBB6}"/>
          </ac:cxnSpMkLst>
        </pc:cxnChg>
        <pc:cxnChg chg="add mod">
          <ac:chgData name="竣翔 詹" userId="08aaf6c2-db64-469b-ac07-b0cc132e33d0" providerId="ADAL" clId="{6CACFF3B-B439-4EC3-8841-920987065D46}" dt="2021-08-13T14:09:51.457" v="1140" actId="164"/>
          <ac:cxnSpMkLst>
            <pc:docMk/>
            <pc:sldMk cId="1055032118" sldId="276"/>
            <ac:cxnSpMk id="19" creationId="{C7761F99-9F0C-456B-9C6B-DB4766DFDACE}"/>
          </ac:cxnSpMkLst>
        </pc:cxnChg>
      </pc:sldChg>
      <pc:sldChg chg="addSp delSp modSp add">
        <pc:chgData name="竣翔 詹" userId="08aaf6c2-db64-469b-ac07-b0cc132e33d0" providerId="ADAL" clId="{6CACFF3B-B439-4EC3-8841-920987065D46}" dt="2021-08-13T17:44:29.248" v="1887" actId="20577"/>
        <pc:sldMkLst>
          <pc:docMk/>
          <pc:sldMk cId="3758114714" sldId="277"/>
        </pc:sldMkLst>
        <pc:spChg chg="add del">
          <ac:chgData name="竣翔 詹" userId="08aaf6c2-db64-469b-ac07-b0cc132e33d0" providerId="ADAL" clId="{6CACFF3B-B439-4EC3-8841-920987065D46}" dt="2021-08-13T14:40:01.365" v="1828" actId="478"/>
          <ac:spMkLst>
            <pc:docMk/>
            <pc:sldMk cId="3758114714" sldId="277"/>
            <ac:spMk id="3" creationId="{B8419B85-C158-4723-AB0E-647131E900AB}"/>
          </ac:spMkLst>
        </pc:spChg>
        <pc:spChg chg="mod">
          <ac:chgData name="竣翔 詹" userId="08aaf6c2-db64-469b-ac07-b0cc132e33d0" providerId="ADAL" clId="{6CACFF3B-B439-4EC3-8841-920987065D46}" dt="2021-08-13T14:37:28.099" v="1672"/>
          <ac:spMkLst>
            <pc:docMk/>
            <pc:sldMk cId="3758114714" sldId="277"/>
            <ac:spMk id="6" creationId="{B77F5E80-86B7-48B6-8CE9-D64085731077}"/>
          </ac:spMkLst>
        </pc:spChg>
        <pc:spChg chg="add del mod">
          <ac:chgData name="竣翔 詹" userId="08aaf6c2-db64-469b-ac07-b0cc132e33d0" providerId="ADAL" clId="{6CACFF3B-B439-4EC3-8841-920987065D46}" dt="2021-08-13T14:39:59.341" v="1827" actId="478"/>
          <ac:spMkLst>
            <pc:docMk/>
            <pc:sldMk cId="3758114714" sldId="277"/>
            <ac:spMk id="7" creationId="{AD44B4A5-90CD-4E57-8036-05D0D14DA250}"/>
          </ac:spMkLst>
        </pc:spChg>
        <pc:spChg chg="del">
          <ac:chgData name="竣翔 詹" userId="08aaf6c2-db64-469b-ac07-b0cc132e33d0" providerId="ADAL" clId="{6CACFF3B-B439-4EC3-8841-920987065D46}" dt="2021-08-13T17:43:06.669" v="1844" actId="478"/>
          <ac:spMkLst>
            <pc:docMk/>
            <pc:sldMk cId="3758114714" sldId="277"/>
            <ac:spMk id="11" creationId="{3C98FC0B-6B19-4A7E-9C24-9534450A1718}"/>
          </ac:spMkLst>
        </pc:spChg>
        <pc:spChg chg="add del mod">
          <ac:chgData name="竣翔 詹" userId="08aaf6c2-db64-469b-ac07-b0cc132e33d0" providerId="ADAL" clId="{6CACFF3B-B439-4EC3-8841-920987065D46}" dt="2021-08-13T17:44:29.248" v="1887" actId="20577"/>
          <ac:spMkLst>
            <pc:docMk/>
            <pc:sldMk cId="3758114714" sldId="277"/>
            <ac:spMk id="14" creationId="{F3EA86D0-4DD1-41C3-B656-42B1CBE0D0D7}"/>
          </ac:spMkLst>
        </pc:spChg>
        <pc:spChg chg="add del">
          <ac:chgData name="竣翔 詹" userId="08aaf6c2-db64-469b-ac07-b0cc132e33d0" providerId="ADAL" clId="{6CACFF3B-B439-4EC3-8841-920987065D46}" dt="2021-08-13T14:40:01.365" v="1828" actId="478"/>
          <ac:spMkLst>
            <pc:docMk/>
            <pc:sldMk cId="3758114714" sldId="277"/>
            <ac:spMk id="15" creationId="{8B51C747-9909-4B57-BB14-2908052A41AA}"/>
          </ac:spMkLst>
        </pc:spChg>
        <pc:spChg chg="add del">
          <ac:chgData name="竣翔 詹" userId="08aaf6c2-db64-469b-ac07-b0cc132e33d0" providerId="ADAL" clId="{6CACFF3B-B439-4EC3-8841-920987065D46}" dt="2021-08-13T14:40:01.365" v="1828" actId="478"/>
          <ac:spMkLst>
            <pc:docMk/>
            <pc:sldMk cId="3758114714" sldId="277"/>
            <ac:spMk id="17" creationId="{F52C2AB8-7736-42A6-8407-D7BC73E0C643}"/>
          </ac:spMkLst>
        </pc:spChg>
        <pc:spChg chg="add del">
          <ac:chgData name="竣翔 詹" userId="08aaf6c2-db64-469b-ac07-b0cc132e33d0" providerId="ADAL" clId="{6CACFF3B-B439-4EC3-8841-920987065D46}" dt="2021-08-13T14:40:01.365" v="1828" actId="478"/>
          <ac:spMkLst>
            <pc:docMk/>
            <pc:sldMk cId="3758114714" sldId="277"/>
            <ac:spMk id="18" creationId="{96971B31-A03D-4588-8C4E-EA4A1E947C97}"/>
          </ac:spMkLst>
        </pc:spChg>
        <pc:spChg chg="add del">
          <ac:chgData name="竣翔 詹" userId="08aaf6c2-db64-469b-ac07-b0cc132e33d0" providerId="ADAL" clId="{6CACFF3B-B439-4EC3-8841-920987065D46}" dt="2021-08-13T14:40:01.365" v="1828" actId="478"/>
          <ac:spMkLst>
            <pc:docMk/>
            <pc:sldMk cId="3758114714" sldId="277"/>
            <ac:spMk id="19" creationId="{2DB02515-1A24-4148-BA9E-8EA0E3641AEA}"/>
          </ac:spMkLst>
        </pc:spChg>
        <pc:spChg chg="add del">
          <ac:chgData name="竣翔 詹" userId="08aaf6c2-db64-469b-ac07-b0cc132e33d0" providerId="ADAL" clId="{6CACFF3B-B439-4EC3-8841-920987065D46}" dt="2021-08-13T14:40:01.365" v="1828" actId="478"/>
          <ac:spMkLst>
            <pc:docMk/>
            <pc:sldMk cId="3758114714" sldId="277"/>
            <ac:spMk id="20" creationId="{4E9C1727-5B9B-4174-8BE0-CF3C307DE596}"/>
          </ac:spMkLst>
        </pc:spChg>
        <pc:spChg chg="add del">
          <ac:chgData name="竣翔 詹" userId="08aaf6c2-db64-469b-ac07-b0cc132e33d0" providerId="ADAL" clId="{6CACFF3B-B439-4EC3-8841-920987065D46}" dt="2021-08-13T14:40:01.365" v="1828" actId="478"/>
          <ac:spMkLst>
            <pc:docMk/>
            <pc:sldMk cId="3758114714" sldId="277"/>
            <ac:spMk id="21" creationId="{1E621C0D-969C-481D-8838-527ABC027784}"/>
          </ac:spMkLst>
        </pc:spChg>
      </pc:sldChg>
      <pc:sldChg chg="addSp delSp modSp add">
        <pc:chgData name="竣翔 詹" userId="08aaf6c2-db64-469b-ac07-b0cc132e33d0" providerId="ADAL" clId="{6CACFF3B-B439-4EC3-8841-920987065D46}" dt="2021-08-15T09:13:04.746" v="2030" actId="20577"/>
        <pc:sldMkLst>
          <pc:docMk/>
          <pc:sldMk cId="629688530" sldId="281"/>
        </pc:sldMkLst>
        <pc:spChg chg="mod">
          <ac:chgData name="竣翔 詹" userId="08aaf6c2-db64-469b-ac07-b0cc132e33d0" providerId="ADAL" clId="{6CACFF3B-B439-4EC3-8841-920987065D46}" dt="2021-08-15T09:13:04.746" v="2030" actId="20577"/>
          <ac:spMkLst>
            <pc:docMk/>
            <pc:sldMk cId="629688530" sldId="281"/>
            <ac:spMk id="3" creationId="{3ED52D2F-CA58-4221-84EE-6EFB823B194B}"/>
          </ac:spMkLst>
        </pc:spChg>
        <pc:spChg chg="del">
          <ac:chgData name="竣翔 詹" userId="08aaf6c2-db64-469b-ac07-b0cc132e33d0" providerId="ADAL" clId="{6CACFF3B-B439-4EC3-8841-920987065D46}" dt="2021-08-15T09:07:22.597" v="2021" actId="478"/>
          <ac:spMkLst>
            <pc:docMk/>
            <pc:sldMk cId="629688530" sldId="281"/>
            <ac:spMk id="4" creationId="{CA1F65CA-F908-427A-AAED-1442AE6DA5E7}"/>
          </ac:spMkLst>
        </pc:spChg>
        <pc:spChg chg="add">
          <ac:chgData name="竣翔 詹" userId="08aaf6c2-db64-469b-ac07-b0cc132e33d0" providerId="ADAL" clId="{6CACFF3B-B439-4EC3-8841-920987065D46}" dt="2021-08-15T09:07:25.766" v="2022"/>
          <ac:spMkLst>
            <pc:docMk/>
            <pc:sldMk cId="629688530" sldId="281"/>
            <ac:spMk id="9" creationId="{E643BC56-8AAF-438F-8E32-A3E46C4E34D6}"/>
          </ac:spMkLst>
        </pc:spChg>
      </pc:sldChg>
      <pc:sldMasterChg chg="modSldLayout">
        <pc:chgData name="竣翔 詹" userId="08aaf6c2-db64-469b-ac07-b0cc132e33d0" providerId="ADAL" clId="{6CACFF3B-B439-4EC3-8841-920987065D46}" dt="2021-08-14T14:05:47.243" v="1889" actId="14100"/>
        <pc:sldMasterMkLst>
          <pc:docMk/>
          <pc:sldMasterMk cId="1680748506" sldId="2147483648"/>
        </pc:sldMasterMkLst>
        <pc:sldLayoutChg chg="modSp">
          <pc:chgData name="竣翔 詹" userId="08aaf6c2-db64-469b-ac07-b0cc132e33d0" providerId="ADAL" clId="{6CACFF3B-B439-4EC3-8841-920987065D46}" dt="2021-08-14T14:05:47.243" v="1889" actId="14100"/>
          <pc:sldLayoutMkLst>
            <pc:docMk/>
            <pc:sldMasterMk cId="1680748506" sldId="2147483648"/>
            <pc:sldLayoutMk cId="3142973016" sldId="2147483650"/>
          </pc:sldLayoutMkLst>
          <pc:spChg chg="mod">
            <ac:chgData name="竣翔 詹" userId="08aaf6c2-db64-469b-ac07-b0cc132e33d0" providerId="ADAL" clId="{6CACFF3B-B439-4EC3-8841-920987065D46}" dt="2021-08-14T14:05:47.243" v="1889" actId="14100"/>
            <ac:spMkLst>
              <pc:docMk/>
              <pc:sldMasterMk cId="1680748506" sldId="2147483648"/>
              <pc:sldLayoutMk cId="3142973016" sldId="2147483650"/>
              <ac:spMk id="4" creationId="{60AD8CB0-FCFD-4366-B1FA-9F7414F1D432}"/>
            </ac:spMkLst>
          </pc:spChg>
        </pc:sldLayoutChg>
      </pc:sldMasterChg>
    </pc:docChg>
  </pc:docChgLst>
  <pc:docChgLst>
    <pc:chgData name="竣翔 詹" userId="08aaf6c2-db64-469b-ac07-b0cc132e33d0" providerId="ADAL" clId="{01FBB8A7-72CB-410A-B82B-FC1736F570E6}"/>
    <pc:docChg chg="custSel modSld">
      <pc:chgData name="竣翔 詹" userId="08aaf6c2-db64-469b-ac07-b0cc132e33d0" providerId="ADAL" clId="{01FBB8A7-72CB-410A-B82B-FC1736F570E6}" dt="2021-10-09T07:33:44.566" v="246" actId="207"/>
      <pc:docMkLst>
        <pc:docMk/>
      </pc:docMkLst>
      <pc:sldChg chg="modSp">
        <pc:chgData name="竣翔 詹" userId="08aaf6c2-db64-469b-ac07-b0cc132e33d0" providerId="ADAL" clId="{01FBB8A7-72CB-410A-B82B-FC1736F570E6}" dt="2021-09-24T06:53:06.834" v="55" actId="20577"/>
        <pc:sldMkLst>
          <pc:docMk/>
          <pc:sldMk cId="936718499" sldId="260"/>
        </pc:sldMkLst>
        <pc:spChg chg="mod">
          <ac:chgData name="竣翔 詹" userId="08aaf6c2-db64-469b-ac07-b0cc132e33d0" providerId="ADAL" clId="{01FBB8A7-72CB-410A-B82B-FC1736F570E6}" dt="2021-09-24T06:53:06.834" v="55" actId="20577"/>
          <ac:spMkLst>
            <pc:docMk/>
            <pc:sldMk cId="936718499" sldId="260"/>
            <ac:spMk id="10" creationId="{94449ECF-D706-4A87-BDE7-7A452D324A25}"/>
          </ac:spMkLst>
        </pc:spChg>
      </pc:sldChg>
      <pc:sldChg chg="addSp modSp">
        <pc:chgData name="竣翔 詹" userId="08aaf6c2-db64-469b-ac07-b0cc132e33d0" providerId="ADAL" clId="{01FBB8A7-72CB-410A-B82B-FC1736F570E6}" dt="2021-09-27T03:46:29.686" v="175" actId="20577"/>
        <pc:sldMkLst>
          <pc:docMk/>
          <pc:sldMk cId="1596477799" sldId="261"/>
        </pc:sldMkLst>
        <pc:spChg chg="add mod">
          <ac:chgData name="竣翔 詹" userId="08aaf6c2-db64-469b-ac07-b0cc132e33d0" providerId="ADAL" clId="{01FBB8A7-72CB-410A-B82B-FC1736F570E6}" dt="2021-09-27T03:46:29.686" v="175" actId="20577"/>
          <ac:spMkLst>
            <pc:docMk/>
            <pc:sldMk cId="1596477799" sldId="261"/>
            <ac:spMk id="3" creationId="{673EB65F-14F2-4D0F-AEBB-1A4B0CE2FF72}"/>
          </ac:spMkLst>
        </pc:spChg>
        <pc:graphicFrameChg chg="mod modGraphic">
          <ac:chgData name="竣翔 詹" userId="08aaf6c2-db64-469b-ac07-b0cc132e33d0" providerId="ADAL" clId="{01FBB8A7-72CB-410A-B82B-FC1736F570E6}" dt="2021-09-27T03:46:15.556" v="171" actId="20577"/>
          <ac:graphicFrameMkLst>
            <pc:docMk/>
            <pc:sldMk cId="1596477799" sldId="261"/>
            <ac:graphicFrameMk id="2" creationId="{2ED8A34A-4D30-4204-B7C5-21C5D275D5B8}"/>
          </ac:graphicFrameMkLst>
        </pc:graphicFrameChg>
      </pc:sldChg>
      <pc:sldChg chg="modSp">
        <pc:chgData name="竣翔 詹" userId="08aaf6c2-db64-469b-ac07-b0cc132e33d0" providerId="ADAL" clId="{01FBB8A7-72CB-410A-B82B-FC1736F570E6}" dt="2021-09-24T06:53:28.853" v="67" actId="20577"/>
        <pc:sldMkLst>
          <pc:docMk/>
          <pc:sldMk cId="1789666043" sldId="262"/>
        </pc:sldMkLst>
        <pc:spChg chg="mod">
          <ac:chgData name="竣翔 詹" userId="08aaf6c2-db64-469b-ac07-b0cc132e33d0" providerId="ADAL" clId="{01FBB8A7-72CB-410A-B82B-FC1736F570E6}" dt="2021-09-24T06:53:28.853" v="67" actId="20577"/>
          <ac:spMkLst>
            <pc:docMk/>
            <pc:sldMk cId="1789666043" sldId="262"/>
            <ac:spMk id="10" creationId="{1E15040B-7299-4C3A-A0C4-48B9DB6F223B}"/>
          </ac:spMkLst>
        </pc:spChg>
      </pc:sldChg>
      <pc:sldChg chg="modSp">
        <pc:chgData name="竣翔 詹" userId="08aaf6c2-db64-469b-ac07-b0cc132e33d0" providerId="ADAL" clId="{01FBB8A7-72CB-410A-B82B-FC1736F570E6}" dt="2021-10-09T07:33:44.566" v="246" actId="207"/>
        <pc:sldMkLst>
          <pc:docMk/>
          <pc:sldMk cId="3177507583" sldId="264"/>
        </pc:sldMkLst>
        <pc:spChg chg="mod">
          <ac:chgData name="竣翔 詹" userId="08aaf6c2-db64-469b-ac07-b0cc132e33d0" providerId="ADAL" clId="{01FBB8A7-72CB-410A-B82B-FC1736F570E6}" dt="2021-10-09T07:33:44.566" v="246" actId="207"/>
          <ac:spMkLst>
            <pc:docMk/>
            <pc:sldMk cId="3177507583" sldId="264"/>
            <ac:spMk id="2" creationId="{A04225D9-EE1F-4E81-9B72-E16B368E3D5E}"/>
          </ac:spMkLst>
        </pc:spChg>
      </pc:sldChg>
      <pc:sldChg chg="modSp">
        <pc:chgData name="竣翔 詹" userId="08aaf6c2-db64-469b-ac07-b0cc132e33d0" providerId="ADAL" clId="{01FBB8A7-72CB-410A-B82B-FC1736F570E6}" dt="2021-10-07T01:46:06.579" v="179" actId="207"/>
        <pc:sldMkLst>
          <pc:docMk/>
          <pc:sldMk cId="4096032507" sldId="267"/>
        </pc:sldMkLst>
        <pc:spChg chg="mod">
          <ac:chgData name="竣翔 詹" userId="08aaf6c2-db64-469b-ac07-b0cc132e33d0" providerId="ADAL" clId="{01FBB8A7-72CB-410A-B82B-FC1736F570E6}" dt="2021-09-24T06:49:36.044" v="35" actId="20577"/>
          <ac:spMkLst>
            <pc:docMk/>
            <pc:sldMk cId="4096032507" sldId="267"/>
            <ac:spMk id="3" creationId="{55702669-B149-4C3C-AF77-DE2CFE751321}"/>
          </ac:spMkLst>
        </pc:spChg>
        <pc:spChg chg="mod">
          <ac:chgData name="竣翔 詹" userId="08aaf6c2-db64-469b-ac07-b0cc132e33d0" providerId="ADAL" clId="{01FBB8A7-72CB-410A-B82B-FC1736F570E6}" dt="2021-10-07T01:46:06.579" v="179" actId="207"/>
          <ac:spMkLst>
            <pc:docMk/>
            <pc:sldMk cId="4096032507" sldId="267"/>
            <ac:spMk id="7" creationId="{840EF4B1-1F36-4160-8A44-D487F46B07FD}"/>
          </ac:spMkLst>
        </pc:spChg>
      </pc:sldChg>
      <pc:sldChg chg="addSp delSp modSp">
        <pc:chgData name="竣翔 詹" userId="08aaf6c2-db64-469b-ac07-b0cc132e33d0" providerId="ADAL" clId="{01FBB8A7-72CB-410A-B82B-FC1736F570E6}" dt="2021-10-07T01:46:49.554" v="245" actId="1076"/>
        <pc:sldMkLst>
          <pc:docMk/>
          <pc:sldMk cId="3917119850" sldId="269"/>
        </pc:sldMkLst>
        <pc:spChg chg="mod">
          <ac:chgData name="竣翔 詹" userId="08aaf6c2-db64-469b-ac07-b0cc132e33d0" providerId="ADAL" clId="{01FBB8A7-72CB-410A-B82B-FC1736F570E6}" dt="2021-09-24T06:48:52.638" v="11" actId="14100"/>
          <ac:spMkLst>
            <pc:docMk/>
            <pc:sldMk cId="3917119850" sldId="269"/>
            <ac:spMk id="6" creationId="{B77F5E80-86B7-48B6-8CE9-D64085731077}"/>
          </ac:spMkLst>
        </pc:spChg>
        <pc:spChg chg="del mod">
          <ac:chgData name="竣翔 詹" userId="08aaf6c2-db64-469b-ac07-b0cc132e33d0" providerId="ADAL" clId="{01FBB8A7-72CB-410A-B82B-FC1736F570E6}" dt="2021-09-24T06:49:06.449" v="16" actId="478"/>
          <ac:spMkLst>
            <pc:docMk/>
            <pc:sldMk cId="3917119850" sldId="269"/>
            <ac:spMk id="11" creationId="{32BF49DF-54F2-4F01-A877-DA0FA3C2E95E}"/>
          </ac:spMkLst>
        </pc:spChg>
        <pc:spChg chg="add mod">
          <ac:chgData name="竣翔 詹" userId="08aaf6c2-db64-469b-ac07-b0cc132e33d0" providerId="ADAL" clId="{01FBB8A7-72CB-410A-B82B-FC1736F570E6}" dt="2021-09-24T06:49:30.419" v="31" actId="20577"/>
          <ac:spMkLst>
            <pc:docMk/>
            <pc:sldMk cId="3917119850" sldId="269"/>
            <ac:spMk id="12" creationId="{5B72C0A5-C603-4C45-ABD0-E8E279C98189}"/>
          </ac:spMkLst>
        </pc:spChg>
        <pc:spChg chg="add mod">
          <ac:chgData name="竣翔 詹" userId="08aaf6c2-db64-469b-ac07-b0cc132e33d0" providerId="ADAL" clId="{01FBB8A7-72CB-410A-B82B-FC1736F570E6}" dt="2021-10-07T01:46:49.554" v="245" actId="1076"/>
          <ac:spMkLst>
            <pc:docMk/>
            <pc:sldMk cId="3917119850" sldId="269"/>
            <ac:spMk id="14" creationId="{6D071AA1-A166-4433-8B21-2C56EEEF5287}"/>
          </ac:spMkLst>
        </pc:spChg>
        <pc:cxnChg chg="add mod">
          <ac:chgData name="竣翔 詹" userId="08aaf6c2-db64-469b-ac07-b0cc132e33d0" providerId="ADAL" clId="{01FBB8A7-72CB-410A-B82B-FC1736F570E6}" dt="2021-10-07T01:46:47.770" v="244" actId="1076"/>
          <ac:cxnSpMkLst>
            <pc:docMk/>
            <pc:sldMk cId="3917119850" sldId="269"/>
            <ac:cxnSpMk id="7" creationId="{ACEA2B0E-B1A3-4C54-999C-190A23752EBB}"/>
          </ac:cxnSpMkLst>
        </pc:cxnChg>
      </pc:sldChg>
      <pc:sldChg chg="modSp">
        <pc:chgData name="竣翔 詹" userId="08aaf6c2-db64-469b-ac07-b0cc132e33d0" providerId="ADAL" clId="{01FBB8A7-72CB-410A-B82B-FC1736F570E6}" dt="2021-09-24T06:49:46.537" v="39" actId="20577"/>
        <pc:sldMkLst>
          <pc:docMk/>
          <pc:sldMk cId="2008079492" sldId="271"/>
        </pc:sldMkLst>
        <pc:spChg chg="mod">
          <ac:chgData name="竣翔 詹" userId="08aaf6c2-db64-469b-ac07-b0cc132e33d0" providerId="ADAL" clId="{01FBB8A7-72CB-410A-B82B-FC1736F570E6}" dt="2021-09-24T06:49:46.537" v="39" actId="20577"/>
          <ac:spMkLst>
            <pc:docMk/>
            <pc:sldMk cId="2008079492" sldId="271"/>
            <ac:spMk id="13" creationId="{60496630-D1C6-4BF8-835E-3DB7ECDE454C}"/>
          </ac:spMkLst>
        </pc:spChg>
      </pc:sldChg>
      <pc:sldChg chg="modSp">
        <pc:chgData name="竣翔 詹" userId="08aaf6c2-db64-469b-ac07-b0cc132e33d0" providerId="ADAL" clId="{01FBB8A7-72CB-410A-B82B-FC1736F570E6}" dt="2021-09-24T06:52:56.667" v="51"/>
        <pc:sldMkLst>
          <pc:docMk/>
          <pc:sldMk cId="732285621" sldId="274"/>
        </pc:sldMkLst>
        <pc:spChg chg="mod">
          <ac:chgData name="竣翔 詹" userId="08aaf6c2-db64-469b-ac07-b0cc132e33d0" providerId="ADAL" clId="{01FBB8A7-72CB-410A-B82B-FC1736F570E6}" dt="2021-09-24T06:52:56.667" v="51"/>
          <ac:spMkLst>
            <pc:docMk/>
            <pc:sldMk cId="732285621" sldId="274"/>
            <ac:spMk id="10" creationId="{C39CE80B-63FC-4C58-8F05-2FC4304F0F67}"/>
          </ac:spMkLst>
        </pc:spChg>
      </pc:sldChg>
      <pc:sldChg chg="addSp delSp modSp">
        <pc:chgData name="竣翔 詹" userId="08aaf6c2-db64-469b-ac07-b0cc132e33d0" providerId="ADAL" clId="{01FBB8A7-72CB-410A-B82B-FC1736F570E6}" dt="2021-09-24T06:53:25.577" v="65" actId="20577"/>
        <pc:sldMkLst>
          <pc:docMk/>
          <pc:sldMk cId="452693124" sldId="275"/>
        </pc:sldMkLst>
        <pc:spChg chg="add del mod">
          <ac:chgData name="竣翔 詹" userId="08aaf6c2-db64-469b-ac07-b0cc132e33d0" providerId="ADAL" clId="{01FBB8A7-72CB-410A-B82B-FC1736F570E6}" dt="2021-09-24T06:48:08.082" v="1" actId="478"/>
          <ac:spMkLst>
            <pc:docMk/>
            <pc:sldMk cId="452693124" sldId="275"/>
            <ac:spMk id="3" creationId="{E8407159-B0F3-4976-A7D8-004EECFAE46D}"/>
          </ac:spMkLst>
        </pc:spChg>
        <pc:spChg chg="mod">
          <ac:chgData name="竣翔 詹" userId="08aaf6c2-db64-469b-ac07-b0cc132e33d0" providerId="ADAL" clId="{01FBB8A7-72CB-410A-B82B-FC1736F570E6}" dt="2021-09-24T06:53:25.577" v="65" actId="20577"/>
          <ac:spMkLst>
            <pc:docMk/>
            <pc:sldMk cId="452693124" sldId="275"/>
            <ac:spMk id="10" creationId="{19493DB4-6F23-4654-B3AE-60EA30DF363D}"/>
          </ac:spMkLst>
        </pc:spChg>
        <pc:spChg chg="del">
          <ac:chgData name="竣翔 詹" userId="08aaf6c2-db64-469b-ac07-b0cc132e33d0" providerId="ADAL" clId="{01FBB8A7-72CB-410A-B82B-FC1736F570E6}" dt="2021-09-24T06:48:05.375" v="0" actId="478"/>
          <ac:spMkLst>
            <pc:docMk/>
            <pc:sldMk cId="452693124" sldId="275"/>
            <ac:spMk id="14" creationId="{F3EA86D0-4DD1-41C3-B656-42B1CBE0D0D7}"/>
          </ac:spMkLst>
        </pc:spChg>
      </pc:sldChg>
      <pc:sldChg chg="modSp">
        <pc:chgData name="竣翔 詹" userId="08aaf6c2-db64-469b-ac07-b0cc132e33d0" providerId="ADAL" clId="{01FBB8A7-72CB-410A-B82B-FC1736F570E6}" dt="2021-09-24T06:53:32.256" v="71" actId="20577"/>
        <pc:sldMkLst>
          <pc:docMk/>
          <pc:sldMk cId="1055032118" sldId="276"/>
        </pc:sldMkLst>
        <pc:spChg chg="mod">
          <ac:chgData name="竣翔 詹" userId="08aaf6c2-db64-469b-ac07-b0cc132e33d0" providerId="ADAL" clId="{01FBB8A7-72CB-410A-B82B-FC1736F570E6}" dt="2021-09-24T06:53:32.256" v="71" actId="20577"/>
          <ac:spMkLst>
            <pc:docMk/>
            <pc:sldMk cId="1055032118" sldId="276"/>
            <ac:spMk id="10" creationId="{1E15040B-7299-4C3A-A0C4-48B9DB6F223B}"/>
          </ac:spMkLst>
        </pc:spChg>
      </pc:sldChg>
      <pc:sldChg chg="modSp">
        <pc:chgData name="竣翔 詹" userId="08aaf6c2-db64-469b-ac07-b0cc132e33d0" providerId="ADAL" clId="{01FBB8A7-72CB-410A-B82B-FC1736F570E6}" dt="2021-09-27T03:46:49.404" v="176" actId="207"/>
        <pc:sldMkLst>
          <pc:docMk/>
          <pc:sldMk cId="3758114714" sldId="277"/>
        </pc:sldMkLst>
        <pc:spChg chg="mod">
          <ac:chgData name="竣翔 詹" userId="08aaf6c2-db64-469b-ac07-b0cc132e33d0" providerId="ADAL" clId="{01FBB8A7-72CB-410A-B82B-FC1736F570E6}" dt="2021-09-27T03:46:49.404" v="176" actId="207"/>
          <ac:spMkLst>
            <pc:docMk/>
            <pc:sldMk cId="3758114714" sldId="277"/>
            <ac:spMk id="14" creationId="{F3EA86D0-4DD1-41C3-B656-42B1CBE0D0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E89E80-8272-4DEB-9ECC-D5A21B14A21F}" type="datetimeFigureOut">
              <a:rPr lang="zh-TW" altLang="en-US" smtClean="0"/>
              <a:t>2021/10/9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E24727-31FB-425A-94AF-998E8E3DAD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641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4E6018-7AED-4104-BDAC-AF871568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0442EDD-23E9-44E0-98E9-30094E8EC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C7ABE5-4063-4466-A5E6-1A2FD570B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310F4-5F17-41E7-91BA-E3095C316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2F8A38-4BDE-4903-856C-9D778561F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590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CD42B-454A-48D8-B97D-84FC4F8C3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7B77C20-C2C0-407E-87F0-AF69EA30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FDFA45A-596E-4CE1-BB8B-86FBF954A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9EB507-7106-4DB4-85A9-6AA0E0C6F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6270DC-9A77-47BE-BFC0-E3823A4C6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356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41ED446A-52FE-4689-A429-38ABB109D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371C9D9-48D5-430C-92EF-045213C7D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D606029-4261-48C6-8772-E26ABD581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FB9E44-022C-4F06-90C3-56C13567A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B122A2-AE17-461D-BCE3-A14EB2C2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355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8AF88-7036-4203-BDEF-28AB1EED8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3BFE896-8575-4B5A-B9EE-ACA350287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0AD8CB0-FCFD-4366-B1FA-9F7414F1D4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59427" cy="365125"/>
          </a:xfrm>
        </p:spPr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F962B1C-B8A9-4201-A451-C3FD3059E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B8B5E1-71A5-49E0-9D20-5D37EC0FD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9346" y="182562"/>
            <a:ext cx="385618" cy="365125"/>
          </a:xfrm>
        </p:spPr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2973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9E625-0297-454D-9203-CA4345AC3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2B93F-1AEB-40EC-9406-DA4B4431D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4550A8-16D8-4471-B491-0E2976C7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5BE732-6F52-4345-8DCB-31BF835EB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A98675-1880-4BD2-88C8-1A47E0C8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098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0EDA56-3169-4D77-8E80-13D93C294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796DF8D-7372-45C4-A00C-4E87A1EB3B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5068B0-DD77-44FA-95A3-652822274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CEC5F15-F0BF-4B6B-82D7-11C492FA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6E1EF4F-5760-438F-B990-B0CEE2C1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FD83E2-4916-4CBA-961B-3B76C26F8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464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E6985C-57EB-4D81-A249-EFD8C8CCB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8AA8DB4-1363-4798-AC10-7324F754F9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0AC498-BD9A-42B3-BBCD-208D129EAC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CD7A18C-A581-45EE-AE80-19BE3F3B06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A9565A-C32F-40A3-8572-88D77D082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27FD44B-6B50-4175-B37A-1364EFAFE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F897C45-4C87-4241-BFEC-425B4CC18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FD9E57-AD87-474D-BF2E-128449CA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4015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00B5DB-B0DE-4149-9377-8288B587B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4DECE-07FF-4F38-9F03-020863DB6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64713A0-82EB-465A-B4FB-7F9098871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E329BA8-56F3-4213-9AF3-EE8F6D14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046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7C715-E2B5-446D-8B9E-F7148F6F0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1A9F13D-8888-4BEC-9F76-386D76EAF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82FE50-2558-424C-ADB1-CDD020616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0968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33B4A5-3D72-4D82-92EB-2F9294DCA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927C9E-A9EF-4FCA-8CF9-775399233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D4DC68F-D345-4D6B-BAB3-579F55305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0C661-EC92-4B29-914C-CD4884189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4D77BE3-C457-4632-AFFF-F2C90821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E26E9B1-4023-4613-B045-20E06D2C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541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E9133-0AC1-4C25-BB3C-73F38EEE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FB4C80F-23F9-462B-BBBF-265C2A3334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5FBEEF2-7E64-4A3C-8E3B-74A62F0481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7D633E-80E0-446E-BDDD-2B6DCBD4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020F390-D595-42FC-9DF2-6A9B791A3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6F7E93F-C82B-4336-A6C7-A12A6C3F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8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FE17FDA8-5C1B-45E8-B2E4-7F2AC13DB515}"/>
              </a:ext>
            </a:extLst>
          </p:cNvPr>
          <p:cNvSpPr/>
          <p:nvPr userDrawn="1"/>
        </p:nvSpPr>
        <p:spPr>
          <a:xfrm>
            <a:off x="142043" y="142829"/>
            <a:ext cx="11900886" cy="6572342"/>
          </a:xfrm>
          <a:prstGeom prst="rect">
            <a:avLst/>
          </a:prstGeom>
          <a:solidFill>
            <a:srgbClr val="F9F9F9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5AC5759-387E-4229-A165-68526BC05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F374B-0E1B-4D3C-9FFD-6655E8D86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A496BAF-4178-4638-BA1E-9D41BBDFE1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3956EB5-4DF2-4BF1-BF4F-4809E5E185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DAB120-7860-487D-8F4E-6690DF50B5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E92928-8ED7-4A77-A5A9-AA9BE3F08F7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0748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onx.pixnet.net/blog/post/35305668" TargetMode="External"/><Relationship Id="rId2" Type="http://schemas.openxmlformats.org/officeDocument/2006/relationships/hyperlink" Target="https://openhome.cc/Gossip/CGossip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tw.gitbook.net/cprogramming/" TargetMode="External"/><Relationship Id="rId4" Type="http://schemas.openxmlformats.org/officeDocument/2006/relationships/hyperlink" Target="https://www.learn-c.or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zh-tw/cpp/cpp/data-type-ranges?view=msvc-160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efindit.com/ascii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圖片 13">
            <a:extLst>
              <a:ext uri="{FF2B5EF4-FFF2-40B4-BE49-F238E27FC236}">
                <a16:creationId xmlns:a16="http://schemas.microsoft.com/office/drawing/2014/main" id="{45E5047B-767B-48F8-A332-C2D3DEC1E1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77000" contrast="-70000"/>
          </a:blip>
          <a:srcRect l="15625" t="21562" r="12735" b="25706"/>
          <a:stretch/>
        </p:blipFill>
        <p:spPr>
          <a:xfrm>
            <a:off x="3143541" y="228522"/>
            <a:ext cx="8734425" cy="3214509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8D7B6F68-3E92-4D07-8FC9-D58B43BEBDF6}"/>
              </a:ext>
            </a:extLst>
          </p:cNvPr>
          <p:cNvSpPr txBox="1"/>
          <p:nvPr/>
        </p:nvSpPr>
        <p:spPr>
          <a:xfrm>
            <a:off x="314033" y="2039520"/>
            <a:ext cx="110796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Advanced C Programming</a:t>
            </a:r>
          </a:p>
          <a:p>
            <a:r>
              <a:rPr lang="en-US" altLang="zh-TW" sz="60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And It’s Application</a:t>
            </a:r>
            <a:endParaRPr lang="zh-TW" altLang="en-US" sz="4000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A12C011-900D-474D-9CC3-66C0B3924DD3}"/>
              </a:ext>
            </a:extLst>
          </p:cNvPr>
          <p:cNvSpPr/>
          <p:nvPr/>
        </p:nvSpPr>
        <p:spPr>
          <a:xfrm>
            <a:off x="314033" y="4029402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5667ED9-C922-400C-AC30-FF400F3FBD33}"/>
              </a:ext>
            </a:extLst>
          </p:cNvPr>
          <p:cNvSpPr/>
          <p:nvPr/>
        </p:nvSpPr>
        <p:spPr>
          <a:xfrm>
            <a:off x="314033" y="4423493"/>
            <a:ext cx="11728895" cy="2429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F8B288E1-6E23-43C8-8C1F-4E260B999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033" y="3801963"/>
            <a:ext cx="11776679" cy="1107996"/>
          </a:xfrm>
        </p:spPr>
        <p:txBody>
          <a:bodyPr anchor="ctr">
            <a:noAutofit/>
          </a:bodyPr>
          <a:lstStyle/>
          <a:p>
            <a:pPr algn="just"/>
            <a:r>
              <a:rPr lang="en-US" altLang="zh-TW" sz="28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Review: Variables &amp; Loop</a:t>
            </a:r>
            <a:endParaRPr lang="zh-TW" altLang="en-US" sz="2800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副標題 2">
            <a:extLst>
              <a:ext uri="{FF2B5EF4-FFF2-40B4-BE49-F238E27FC236}">
                <a16:creationId xmlns:a16="http://schemas.microsoft.com/office/drawing/2014/main" id="{F0439762-4CE2-4EA3-A3B2-288C20E7D3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4033" y="4855471"/>
            <a:ext cx="9144000" cy="1642985"/>
          </a:xfrm>
        </p:spPr>
        <p:txBody>
          <a:bodyPr>
            <a:normAutofit/>
          </a:bodyPr>
          <a:lstStyle/>
          <a:p>
            <a:pPr algn="just"/>
            <a:r>
              <a:rPr lang="en-US" altLang="zh-TW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Prof. </a:t>
            </a:r>
            <a:r>
              <a:rPr lang="en-US" altLang="zh-TW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Chan, Chun-Hsiang</a:t>
            </a:r>
          </a:p>
          <a:p>
            <a:pPr algn="just"/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Department of Artificial Intelligence, </a:t>
            </a:r>
            <a:r>
              <a:rPr lang="en-US" altLang="zh-TW" sz="2000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Tamkang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University</a:t>
            </a:r>
          </a:p>
          <a:p>
            <a:pPr algn="just"/>
            <a:r>
              <a:rPr lang="en-US" altLang="zh-TW" sz="2000" i="1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Sep. </a:t>
            </a:r>
            <a:r>
              <a:rPr lang="en-US" altLang="zh-TW" sz="2000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29, 2021</a:t>
            </a:r>
            <a:endParaRPr lang="zh-TW" altLang="en-US" sz="2000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A911804-D7EE-4D65-9366-11C656CA4CF5}"/>
              </a:ext>
            </a:extLst>
          </p:cNvPr>
          <p:cNvSpPr txBox="1"/>
          <p:nvPr/>
        </p:nvSpPr>
        <p:spPr>
          <a:xfrm>
            <a:off x="314034" y="142829"/>
            <a:ext cx="29995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&lt;Adv C &amp; App/&gt;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26040ED-9E38-4782-993A-C9F42272806E}"/>
              </a:ext>
            </a:extLst>
          </p:cNvPr>
          <p:cNvSpPr txBox="1"/>
          <p:nvPr/>
        </p:nvSpPr>
        <p:spPr>
          <a:xfrm>
            <a:off x="8970677" y="6214490"/>
            <a:ext cx="3072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 Adv C &amp; App 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31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格式化輸出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&lt;Print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67828" y="6225733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&lt;/Print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C39CE80B-63FC-4C58-8F05-2FC4304F0F67}"/>
              </a:ext>
            </a:extLst>
          </p:cNvPr>
          <p:cNvSpPr/>
          <p:nvPr/>
        </p:nvSpPr>
        <p:spPr>
          <a:xfrm>
            <a:off x="8228045" y="2216049"/>
            <a:ext cx="3462807" cy="2425902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n-US" altLang="zh-TW" b="1" dirty="0">
                <a:solidFill>
                  <a:srgbClr val="FF0000"/>
                </a:solidFill>
              </a:rPr>
              <a:t>Lab 1-4:</a:t>
            </a:r>
          </a:p>
          <a:p>
            <a:pPr algn="just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請實作下列的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code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，並說明結果的差異性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algn="just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printf(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%3.0f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123.456);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just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printf(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%3.2f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123.456);</a:t>
            </a:r>
          </a:p>
          <a:p>
            <a:pPr algn="just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printf(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%02.2f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123.456);</a:t>
            </a:r>
          </a:p>
          <a:p>
            <a:pPr algn="just"/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printf(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%2.2f</a:t>
            </a:r>
            <a:r>
              <a:rPr lang="en-US" altLang="zh-TW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'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123.456);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FF43BC-600C-4059-A956-9A32AA4A9272}"/>
              </a:ext>
            </a:extLst>
          </p:cNvPr>
          <p:cNvSpPr txBox="1"/>
          <p:nvPr/>
        </p:nvSpPr>
        <p:spPr>
          <a:xfrm>
            <a:off x="838200" y="1690688"/>
            <a:ext cx="728876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/*Ex 1-4: Formatting the numbers*/</a:t>
            </a:r>
          </a:p>
          <a:p>
            <a:endParaRPr lang="en-US" altLang="zh-TW" sz="2400" b="1" dirty="0"/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Ex 1-4: [float] Formatting the numbers\n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%9.2f%s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31415.926535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%09.2f%s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31415.926535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%+9.2f%s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-3.1415926535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%3.0f%s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123.456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%3.2f%s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123.456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%02.2f%s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123.456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7322856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11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運算子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422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&lt;Operators/&gt;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626049" y="6225733"/>
            <a:ext cx="2422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&lt;/Operators&gt;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DFC1C387-674A-4CB6-805C-F5597A8AD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8346557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849792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42906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351374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99639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93454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3672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算數運算子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意義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關係運算子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意義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邏輯運算子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意義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26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+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加法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&gt;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大於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&amp;&amp;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AND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20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減法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&gt;=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大於等於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||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OR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1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乘法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&lt;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小於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!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NOT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1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/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除法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&lt;=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小於等於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6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%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取餘數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==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等於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96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!=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不等於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68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248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運算子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422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&lt;Operators/&gt;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626049" y="6225733"/>
            <a:ext cx="242245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&lt;/Operators&gt;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DFC1C387-674A-4CB6-805C-F5597A8AD0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326778"/>
              </p:ext>
            </p:extLst>
          </p:nvPr>
        </p:nvGraphicFramePr>
        <p:xfrm>
          <a:off x="838200" y="1825625"/>
          <a:ext cx="10515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68497929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6442906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3513745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5996392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93454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367202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算數運算子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範例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解釋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算數運算子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範例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解釋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264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+=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 +=</a:t>
                      </a:r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a+b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++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a=1; a++;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8204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-=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a -=</a:t>
                      </a: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 </a:t>
                      </a: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b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微軟正黑體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 = a-b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--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a=1; a--;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031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*</a:t>
                      </a: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=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a *=</a:t>
                      </a: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 </a:t>
                      </a: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b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微軟正黑體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 = a*b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131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/=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a /=</a:t>
                      </a: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 </a:t>
                      </a: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b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微軟正黑體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 = a/b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896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%=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a %=</a:t>
                      </a:r>
                      <a:r>
                        <a:rPr kumimoji="0" lang="zh-TW" alt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 </a:t>
                      </a:r>
                      <a:r>
                        <a:rPr kumimoji="0" lang="en-US" altLang="zh-TW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微軟正黑體"/>
                          <a:cs typeface="+mn-cs"/>
                        </a:rPr>
                        <a:t>b</a:t>
                      </a:r>
                      <a:endParaRPr kumimoji="0" lang="zh-TW" alt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rial"/>
                        <a:ea typeface="微軟正黑體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4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altLang="zh-TW" sz="2400" dirty="0" err="1">
                          <a:solidFill>
                            <a:schemeClr val="tx1"/>
                          </a:solidFill>
                        </a:rPr>
                        <a:t>a%b</a:t>
                      </a:r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3967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1682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0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資料輸入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462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&lt;Data input/&gt;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585973" y="6225733"/>
            <a:ext cx="2462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&lt;/Data input&gt;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9">
            <a:extLst>
              <a:ext uri="{FF2B5EF4-FFF2-40B4-BE49-F238E27FC236}">
                <a16:creationId xmlns:a16="http://schemas.microsoft.com/office/drawing/2014/main" id="{3C98FC0B-6B19-4A7E-9C24-9534450A1718}"/>
              </a:ext>
            </a:extLst>
          </p:cNvPr>
          <p:cNvSpPr txBox="1">
            <a:spLocks/>
          </p:cNvSpPr>
          <p:nvPr/>
        </p:nvSpPr>
        <p:spPr>
          <a:xfrm>
            <a:off x="938203" y="2123417"/>
            <a:ext cx="9020175" cy="392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/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7"/>
            <a:ext cx="10515600" cy="4360533"/>
          </a:xfrm>
        </p:spPr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zh-TW" altLang="en-US" b="1" dirty="0"/>
              <a:t>除了自己定義變數以及數值以外，我們也可以用</a:t>
            </a:r>
            <a:r>
              <a:rPr lang="en-US" altLang="zh-TW" b="1" dirty="0" err="1"/>
              <a:t>scanf</a:t>
            </a:r>
            <a:r>
              <a:rPr lang="zh-TW" altLang="en-US" b="1" dirty="0"/>
              <a:t>的方式讓使用者自己定義變數的數值。</a:t>
            </a:r>
            <a:endParaRPr lang="en-US" altLang="zh-TW" b="1" dirty="0"/>
          </a:p>
          <a:p>
            <a:pPr marL="0" indent="0" algn="just">
              <a:buNone/>
            </a:pPr>
            <a:endParaRPr lang="en-US" altLang="zh-TW" b="1" dirty="0"/>
          </a:p>
          <a:p>
            <a:pPr marL="0" indent="0" algn="just">
              <a:buNone/>
            </a:pPr>
            <a:r>
              <a:rPr lang="en-US" altLang="zh-TW" b="1" dirty="0"/>
              <a:t>/*Ex 1-5: Data input */</a:t>
            </a:r>
          </a:p>
          <a:p>
            <a:pPr marL="0" indent="0" algn="just">
              <a:buNone/>
            </a:pPr>
            <a:r>
              <a:rPr lang="en-US" altLang="zh-TW" b="1" dirty="0"/>
              <a:t>/* scan variables */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num1, num2;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Ex 1-5: Data input\n</a:t>
            </a:r>
            <a:r>
              <a:rPr lang="en-US" altLang="zh-TW" b="1" dirty="0"/>
              <a:t>");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Please key two numbers with a space!\n</a:t>
            </a:r>
            <a:r>
              <a:rPr lang="en-US" altLang="zh-TW" b="1" dirty="0"/>
              <a:t>");</a:t>
            </a:r>
          </a:p>
          <a:p>
            <a:pPr marL="0" indent="0" algn="just">
              <a:buNone/>
            </a:pPr>
            <a:r>
              <a:rPr lang="en-US" altLang="zh-TW" b="1" dirty="0" err="1">
                <a:solidFill>
                  <a:srgbClr val="0000FF"/>
                </a:solidFill>
              </a:rPr>
              <a:t>scanf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%d %d</a:t>
            </a:r>
            <a:r>
              <a:rPr lang="en-US" altLang="zh-TW" b="1" dirty="0"/>
              <a:t>", &amp;num1, &amp;num2);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printf</a:t>
            </a:r>
            <a:r>
              <a:rPr lang="en-US" altLang="zh-TW" b="1" dirty="0"/>
              <a:t>("</a:t>
            </a:r>
            <a:r>
              <a:rPr lang="en-US" altLang="zh-TW" b="1" dirty="0">
                <a:solidFill>
                  <a:srgbClr val="00B050"/>
                </a:solidFill>
              </a:rPr>
              <a:t>Your numbers are: %d, %d</a:t>
            </a:r>
            <a:r>
              <a:rPr lang="en-US" altLang="zh-TW" b="1" dirty="0"/>
              <a:t>", num1, num2);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94449ECF-D706-4A87-BDE7-7A452D324A25}"/>
              </a:ext>
            </a:extLst>
          </p:cNvPr>
          <p:cNvSpPr/>
          <p:nvPr/>
        </p:nvSpPr>
        <p:spPr>
          <a:xfrm>
            <a:off x="7151298" y="2640389"/>
            <a:ext cx="4580191" cy="1276004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n-US" altLang="zh-TW" b="1" dirty="0">
                <a:solidFill>
                  <a:srgbClr val="FF0000"/>
                </a:solidFill>
              </a:rPr>
              <a:t>Lab 1-5:</a:t>
            </a:r>
          </a:p>
          <a:p>
            <a:pPr algn="just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請實作一個程式碼並使用</a:t>
            </a:r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sizeof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函數將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int, char, float, and double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的大小印出來。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718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資料輸入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462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&lt;Data input/&gt;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585973" y="6225733"/>
            <a:ext cx="24625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&lt;/Data input&gt;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9">
            <a:extLst>
              <a:ext uri="{FF2B5EF4-FFF2-40B4-BE49-F238E27FC236}">
                <a16:creationId xmlns:a16="http://schemas.microsoft.com/office/drawing/2014/main" id="{3C98FC0B-6B19-4A7E-9C24-9534450A1718}"/>
              </a:ext>
            </a:extLst>
          </p:cNvPr>
          <p:cNvSpPr txBox="1">
            <a:spLocks/>
          </p:cNvSpPr>
          <p:nvPr/>
        </p:nvSpPr>
        <p:spPr>
          <a:xfrm>
            <a:off x="938203" y="2123417"/>
            <a:ext cx="9020175" cy="392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9493DB4-6F23-4654-B3AE-60EA30DF363D}"/>
              </a:ext>
            </a:extLst>
          </p:cNvPr>
          <p:cNvSpPr/>
          <p:nvPr/>
        </p:nvSpPr>
        <p:spPr>
          <a:xfrm>
            <a:off x="838200" y="1719519"/>
            <a:ext cx="10508673" cy="4161736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n-US" altLang="zh-TW" sz="2800" b="1" dirty="0">
                <a:solidFill>
                  <a:srgbClr val="FF0000"/>
                </a:solidFill>
              </a:rPr>
              <a:t>Lab 1-6:</a:t>
            </a:r>
          </a:p>
          <a:p>
            <a:pPr algn="just"/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請實作一個程式碼，讓使用者可以輸入兩個浮點數，然後限制他們印出來的時候，最多只呈現小數點後兩位數。</a:t>
            </a:r>
            <a:endParaRPr lang="en-US" altLang="zh-TW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9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迴圈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 loop/&gt;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908177" y="6225733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 loop&gt;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9">
            <a:extLst>
              <a:ext uri="{FF2B5EF4-FFF2-40B4-BE49-F238E27FC236}">
                <a16:creationId xmlns:a16="http://schemas.microsoft.com/office/drawing/2014/main" id="{3C98FC0B-6B19-4A7E-9C24-9534450A1718}"/>
              </a:ext>
            </a:extLst>
          </p:cNvPr>
          <p:cNvSpPr txBox="1">
            <a:spLocks/>
          </p:cNvSpPr>
          <p:nvPr/>
        </p:nvSpPr>
        <p:spPr>
          <a:xfrm>
            <a:off x="938203" y="2123417"/>
            <a:ext cx="9020175" cy="392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/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192"/>
            <a:ext cx="10143226" cy="13195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b="1" dirty="0"/>
              <a:t>For loop </a:t>
            </a:r>
            <a:r>
              <a:rPr lang="zh-TW" altLang="en-US" b="1" dirty="0"/>
              <a:t>是所有程式語言都一定有的重要功能之一。迴圈主要的功能做不停地迭代執行程式碼，可能有點抽象，接下來我們直接用範例來呈現他的意義會比較快。</a:t>
            </a:r>
            <a:endParaRPr lang="en-US" altLang="zh-TW" b="1" dirty="0"/>
          </a:p>
          <a:p>
            <a:pPr marL="0" indent="0" algn="just">
              <a:buNone/>
            </a:pPr>
            <a:endParaRPr lang="en-US" altLang="zh-TW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665CDF9-0CCA-4F03-8EEE-D68959E30CE8}"/>
              </a:ext>
            </a:extLst>
          </p:cNvPr>
          <p:cNvSpPr/>
          <p:nvPr/>
        </p:nvSpPr>
        <p:spPr>
          <a:xfrm>
            <a:off x="938203" y="2973628"/>
            <a:ext cx="6096000" cy="3293209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en-US" altLang="zh-TW" sz="2600" b="1" dirty="0"/>
              <a:t>/*Ex 1-6: For loop */</a:t>
            </a:r>
          </a:p>
          <a:p>
            <a:pPr algn="just"/>
            <a:r>
              <a:rPr lang="en-US" altLang="zh-TW" sz="2600" b="1" dirty="0"/>
              <a:t>/* Test For loop */</a:t>
            </a:r>
          </a:p>
          <a:p>
            <a:pPr algn="just"/>
            <a:r>
              <a:rPr lang="en-US" altLang="zh-TW" sz="2600" b="1" dirty="0">
                <a:solidFill>
                  <a:srgbClr val="0000FF"/>
                </a:solidFill>
              </a:rPr>
              <a:t>int</a:t>
            </a:r>
            <a:r>
              <a:rPr lang="en-US" altLang="zh-TW" sz="2600" b="1" dirty="0"/>
              <a:t> i;</a:t>
            </a:r>
          </a:p>
          <a:p>
            <a:pPr algn="just"/>
            <a:endParaRPr lang="en-US" altLang="zh-TW" sz="2600" b="1" dirty="0"/>
          </a:p>
          <a:p>
            <a:pPr algn="just"/>
            <a:r>
              <a:rPr lang="en-US" altLang="zh-TW" sz="2600" b="1" dirty="0">
                <a:solidFill>
                  <a:srgbClr val="0000FF"/>
                </a:solidFill>
              </a:rPr>
              <a:t>printf</a:t>
            </a:r>
            <a:r>
              <a:rPr lang="en-US" altLang="zh-TW" sz="2600" b="1" dirty="0"/>
              <a:t>("</a:t>
            </a:r>
            <a:r>
              <a:rPr lang="en-US" altLang="zh-TW" sz="2600" b="1" dirty="0">
                <a:solidFill>
                  <a:srgbClr val="00B050"/>
                </a:solidFill>
              </a:rPr>
              <a:t>Ex 1-6: For loop\n</a:t>
            </a:r>
            <a:r>
              <a:rPr lang="en-US" altLang="zh-TW" sz="2600" b="1" dirty="0"/>
              <a:t>");</a:t>
            </a:r>
          </a:p>
          <a:p>
            <a:pPr algn="just"/>
            <a:r>
              <a:rPr lang="en-US" altLang="zh-TW" sz="2600" b="1" dirty="0">
                <a:solidFill>
                  <a:srgbClr val="0000FF"/>
                </a:solidFill>
              </a:rPr>
              <a:t>for </a:t>
            </a:r>
            <a:r>
              <a:rPr lang="en-US" altLang="zh-TW" sz="2600" b="1" dirty="0"/>
              <a:t>(i=</a:t>
            </a:r>
            <a:r>
              <a:rPr lang="en-US" altLang="zh-TW" sz="2600" b="1" dirty="0">
                <a:solidFill>
                  <a:srgbClr val="FFC000"/>
                </a:solidFill>
              </a:rPr>
              <a:t>1</a:t>
            </a:r>
            <a:r>
              <a:rPr lang="en-US" altLang="zh-TW" sz="2600" b="1" dirty="0"/>
              <a:t>; i&lt;</a:t>
            </a:r>
            <a:r>
              <a:rPr lang="en-US" altLang="zh-TW" sz="2600" b="1" dirty="0">
                <a:solidFill>
                  <a:srgbClr val="FFC000"/>
                </a:solidFill>
              </a:rPr>
              <a:t>10</a:t>
            </a:r>
            <a:r>
              <a:rPr lang="en-US" altLang="zh-TW" sz="2600" b="1" dirty="0"/>
              <a:t>; i++){</a:t>
            </a:r>
          </a:p>
          <a:p>
            <a:pPr algn="just"/>
            <a:r>
              <a:rPr lang="en-US" altLang="zh-TW" sz="2600" b="1" dirty="0"/>
              <a:t>	</a:t>
            </a:r>
            <a:r>
              <a:rPr lang="en-US" altLang="zh-TW" sz="2600" b="1" dirty="0">
                <a:solidFill>
                  <a:srgbClr val="0000FF"/>
                </a:solidFill>
              </a:rPr>
              <a:t>printf</a:t>
            </a:r>
            <a:r>
              <a:rPr lang="en-US" altLang="zh-TW" sz="2600" b="1" dirty="0"/>
              <a:t>("</a:t>
            </a:r>
            <a:r>
              <a:rPr lang="en-US" altLang="zh-TW" sz="2600" b="1" dirty="0">
                <a:solidFill>
                  <a:srgbClr val="00B050"/>
                </a:solidFill>
              </a:rPr>
              <a:t>%d</a:t>
            </a:r>
            <a:r>
              <a:rPr lang="en-US" altLang="zh-TW" sz="2600" b="1" dirty="0"/>
              <a:t> ", i);</a:t>
            </a:r>
          </a:p>
          <a:p>
            <a:pPr algn="just"/>
            <a:r>
              <a:rPr lang="en-US" altLang="zh-TW" sz="2600" b="1" dirty="0"/>
              <a:t>}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E15040B-7299-4C3A-A0C4-48B9DB6F223B}"/>
              </a:ext>
            </a:extLst>
          </p:cNvPr>
          <p:cNvSpPr/>
          <p:nvPr/>
        </p:nvSpPr>
        <p:spPr>
          <a:xfrm>
            <a:off x="6815174" y="3843269"/>
            <a:ext cx="4580191" cy="1492461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n-US" altLang="zh-TW" b="1" dirty="0">
                <a:solidFill>
                  <a:srgbClr val="FF0000"/>
                </a:solidFill>
              </a:rPr>
              <a:t>Lab 1-7:</a:t>
            </a:r>
          </a:p>
          <a:p>
            <a:pPr algn="just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在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1-6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中，印出來的數字到哪裡停住了呢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思考一下，過去有沒有一樣的程式撰寫經驗呢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8966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迴圈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&lt;For loop/&gt;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908177" y="6225733"/>
            <a:ext cx="21403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&lt;/For loop&gt;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9">
            <a:extLst>
              <a:ext uri="{FF2B5EF4-FFF2-40B4-BE49-F238E27FC236}">
                <a16:creationId xmlns:a16="http://schemas.microsoft.com/office/drawing/2014/main" id="{3C98FC0B-6B19-4A7E-9C24-9534450A1718}"/>
              </a:ext>
            </a:extLst>
          </p:cNvPr>
          <p:cNvSpPr txBox="1">
            <a:spLocks/>
          </p:cNvSpPr>
          <p:nvPr/>
        </p:nvSpPr>
        <p:spPr>
          <a:xfrm>
            <a:off x="938203" y="2123417"/>
            <a:ext cx="9020175" cy="392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/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192"/>
            <a:ext cx="10143226" cy="6253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zh-TW" altLang="en-US" b="1" dirty="0"/>
              <a:t>讓我們在看一次這個範例吧</a:t>
            </a:r>
            <a:r>
              <a:rPr lang="en-US" altLang="zh-TW" b="1" dirty="0"/>
              <a:t>!</a:t>
            </a: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1E15040B-7299-4C3A-A0C4-48B9DB6F223B}"/>
              </a:ext>
            </a:extLst>
          </p:cNvPr>
          <p:cNvSpPr/>
          <p:nvPr/>
        </p:nvSpPr>
        <p:spPr>
          <a:xfrm>
            <a:off x="6673606" y="2962379"/>
            <a:ext cx="4580191" cy="1492461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>
              <a:spcAft>
                <a:spcPts val="600"/>
              </a:spcAft>
            </a:pPr>
            <a:r>
              <a:rPr lang="en-US" altLang="zh-TW" b="1" dirty="0">
                <a:solidFill>
                  <a:srgbClr val="FF0000"/>
                </a:solidFill>
              </a:rPr>
              <a:t>Lab 1-8:</a:t>
            </a:r>
          </a:p>
          <a:p>
            <a:pPr algn="just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如果希望可以印出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到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，那該怎麼做呢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84B47BF7-5F9D-4381-B996-528DBFF650CF}"/>
              </a:ext>
            </a:extLst>
          </p:cNvPr>
          <p:cNvGrpSpPr/>
          <p:nvPr/>
        </p:nvGrpSpPr>
        <p:grpSpPr>
          <a:xfrm>
            <a:off x="938203" y="2820912"/>
            <a:ext cx="3633794" cy="2044714"/>
            <a:chOff x="938203" y="2487062"/>
            <a:chExt cx="3633794" cy="2044714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E665CDF9-0CCA-4F03-8EEE-D68959E30CE8}"/>
                </a:ext>
              </a:extLst>
            </p:cNvPr>
            <p:cNvSpPr/>
            <p:nvPr/>
          </p:nvSpPr>
          <p:spPr>
            <a:xfrm>
              <a:off x="938203" y="3239114"/>
              <a:ext cx="3633794" cy="129266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altLang="zh-TW" sz="2600" b="1" dirty="0">
                  <a:solidFill>
                    <a:srgbClr val="0000FF"/>
                  </a:solidFill>
                </a:rPr>
                <a:t>for </a:t>
              </a:r>
              <a:r>
                <a:rPr lang="en-US" altLang="zh-TW" sz="2600" b="1" dirty="0"/>
                <a:t>(i=</a:t>
              </a:r>
              <a:r>
                <a:rPr lang="en-US" altLang="zh-TW" sz="2600" b="1" dirty="0">
                  <a:solidFill>
                    <a:srgbClr val="FFC000"/>
                  </a:solidFill>
                </a:rPr>
                <a:t>1</a:t>
              </a:r>
              <a:r>
                <a:rPr lang="en-US" altLang="zh-TW" sz="2600" b="1" dirty="0"/>
                <a:t>; i&lt;</a:t>
              </a:r>
              <a:r>
                <a:rPr lang="en-US" altLang="zh-TW" sz="2600" b="1" dirty="0">
                  <a:solidFill>
                    <a:srgbClr val="FFC000"/>
                  </a:solidFill>
                </a:rPr>
                <a:t>10</a:t>
              </a:r>
              <a:r>
                <a:rPr lang="en-US" altLang="zh-TW" sz="2600" b="1" dirty="0"/>
                <a:t>; i++){</a:t>
              </a:r>
            </a:p>
            <a:p>
              <a:pPr algn="just"/>
              <a:r>
                <a:rPr lang="en-US" altLang="zh-TW" sz="2600" b="1" dirty="0"/>
                <a:t>	</a:t>
              </a:r>
              <a:r>
                <a:rPr lang="en-US" altLang="zh-TW" sz="2600" b="1" dirty="0">
                  <a:solidFill>
                    <a:srgbClr val="0000FF"/>
                  </a:solidFill>
                </a:rPr>
                <a:t>printf</a:t>
              </a:r>
              <a:r>
                <a:rPr lang="en-US" altLang="zh-TW" sz="2600" b="1" dirty="0"/>
                <a:t>("</a:t>
              </a:r>
              <a:r>
                <a:rPr lang="en-US" altLang="zh-TW" sz="2600" b="1" dirty="0">
                  <a:solidFill>
                    <a:srgbClr val="00B050"/>
                  </a:solidFill>
                </a:rPr>
                <a:t>%d</a:t>
              </a:r>
              <a:r>
                <a:rPr lang="en-US" altLang="zh-TW" sz="2600" b="1" dirty="0"/>
                <a:t> ", i);</a:t>
              </a:r>
            </a:p>
            <a:p>
              <a:pPr algn="just"/>
              <a:r>
                <a:rPr lang="en-US" altLang="zh-TW" sz="2600" b="1" dirty="0"/>
                <a:t>}</a:t>
              </a:r>
            </a:p>
          </p:txBody>
        </p:sp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BBEFDE9-5C46-46C4-A351-5417E2B92D58}"/>
                </a:ext>
              </a:extLst>
            </p:cNvPr>
            <p:cNvSpPr txBox="1"/>
            <p:nvPr/>
          </p:nvSpPr>
          <p:spPr>
            <a:xfrm>
              <a:off x="938203" y="24870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B0F0"/>
                  </a:solidFill>
                </a:rPr>
                <a:t>起始條件</a:t>
              </a: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6899BEE7-B755-456D-A5FC-A4984E227300}"/>
                </a:ext>
              </a:extLst>
            </p:cNvPr>
            <p:cNvSpPr txBox="1"/>
            <p:nvPr/>
          </p:nvSpPr>
          <p:spPr>
            <a:xfrm>
              <a:off x="2131147" y="249184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B0F0"/>
                  </a:solidFill>
                </a:rPr>
                <a:t>終止條件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165D32D-B833-4077-A5AA-ADAE2FDFE0A3}"/>
                </a:ext>
              </a:extLst>
            </p:cNvPr>
            <p:cNvSpPr txBox="1"/>
            <p:nvPr/>
          </p:nvSpPr>
          <p:spPr>
            <a:xfrm>
              <a:off x="3154195" y="2487062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b="1" dirty="0">
                  <a:solidFill>
                    <a:srgbClr val="00B0F0"/>
                  </a:solidFill>
                </a:rPr>
                <a:t>迭代方式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7B9E9DDF-C1D9-4024-926D-863779EE049F}"/>
                </a:ext>
              </a:extLst>
            </p:cNvPr>
            <p:cNvCxnSpPr>
              <a:stCxn id="12" idx="2"/>
            </p:cNvCxnSpPr>
            <p:nvPr/>
          </p:nvCxnSpPr>
          <p:spPr>
            <a:xfrm>
              <a:off x="2685145" y="2861180"/>
              <a:ext cx="0" cy="377934"/>
            </a:xfrm>
            <a:prstGeom prst="straightConnector1">
              <a:avLst/>
            </a:prstGeom>
            <a:ln w="381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接點: 肘形 16">
              <a:extLst>
                <a:ext uri="{FF2B5EF4-FFF2-40B4-BE49-F238E27FC236}">
                  <a16:creationId xmlns:a16="http://schemas.microsoft.com/office/drawing/2014/main" id="{AF98486A-F5A4-44A7-B482-301CCB43EBB6}"/>
                </a:ext>
              </a:extLst>
            </p:cNvPr>
            <p:cNvCxnSpPr>
              <a:stCxn id="13" idx="2"/>
            </p:cNvCxnSpPr>
            <p:nvPr/>
          </p:nvCxnSpPr>
          <p:spPr>
            <a:xfrm rot="5400000">
              <a:off x="3396646" y="2927567"/>
              <a:ext cx="382720" cy="240374"/>
            </a:xfrm>
            <a:prstGeom prst="bentConnector3">
              <a:avLst/>
            </a:prstGeom>
            <a:ln w="381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接點: 肘形 18">
              <a:extLst>
                <a:ext uri="{FF2B5EF4-FFF2-40B4-BE49-F238E27FC236}">
                  <a16:creationId xmlns:a16="http://schemas.microsoft.com/office/drawing/2014/main" id="{C7761F99-9F0C-456B-9C6B-DB4766DFDACE}"/>
                </a:ext>
              </a:extLst>
            </p:cNvPr>
            <p:cNvCxnSpPr>
              <a:stCxn id="3" idx="2"/>
            </p:cNvCxnSpPr>
            <p:nvPr/>
          </p:nvCxnSpPr>
          <p:spPr>
            <a:xfrm rot="16200000" flipH="1">
              <a:off x="1463641" y="2884953"/>
              <a:ext cx="428225" cy="371105"/>
            </a:xfrm>
            <a:prstGeom prst="bentConnector3">
              <a:avLst/>
            </a:prstGeom>
            <a:ln w="38100">
              <a:solidFill>
                <a:srgbClr val="0066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50321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</a:t>
            </a:r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迴圈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5186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&lt;While loop/&gt;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529868" y="6225733"/>
            <a:ext cx="2518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&lt;/While loop&gt;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9">
            <a:extLst>
              <a:ext uri="{FF2B5EF4-FFF2-40B4-BE49-F238E27FC236}">
                <a16:creationId xmlns:a16="http://schemas.microsoft.com/office/drawing/2014/main" id="{3C98FC0B-6B19-4A7E-9C24-9534450A1718}"/>
              </a:ext>
            </a:extLst>
          </p:cNvPr>
          <p:cNvSpPr txBox="1">
            <a:spLocks/>
          </p:cNvSpPr>
          <p:nvPr/>
        </p:nvSpPr>
        <p:spPr>
          <a:xfrm>
            <a:off x="938203" y="2123417"/>
            <a:ext cx="9020175" cy="392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/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100094" cy="923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While loop</a:t>
            </a:r>
            <a:r>
              <a:rPr lang="zh-TW" altLang="en-US" b="1" dirty="0"/>
              <a:t> 與</a:t>
            </a:r>
            <a:r>
              <a:rPr lang="en-US" altLang="zh-TW" b="1" dirty="0"/>
              <a:t> For loop</a:t>
            </a:r>
            <a:r>
              <a:rPr lang="zh-TW" altLang="en-US" b="1" dirty="0"/>
              <a:t> 有一個很大不同的地方，就是起始條件跟終止條件的設定方式。</a:t>
            </a:r>
            <a:endParaRPr lang="en-US" altLang="zh-TW" b="1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04225D9-EE1F-4E81-9B72-E16B368E3D5E}"/>
              </a:ext>
            </a:extLst>
          </p:cNvPr>
          <p:cNvSpPr/>
          <p:nvPr/>
        </p:nvSpPr>
        <p:spPr>
          <a:xfrm>
            <a:off x="938203" y="2648215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sz="2600" b="1" dirty="0"/>
              <a:t>/*Ex 1-7: While loop */</a:t>
            </a:r>
          </a:p>
          <a:p>
            <a:r>
              <a:rPr lang="en-US" altLang="zh-TW" sz="2600" b="1" dirty="0"/>
              <a:t>/* Test While loop */</a:t>
            </a:r>
          </a:p>
          <a:p>
            <a:r>
              <a:rPr lang="en-US" altLang="zh-TW" sz="2600" b="1" dirty="0">
                <a:solidFill>
                  <a:srgbClr val="0000FF"/>
                </a:solidFill>
              </a:rPr>
              <a:t>int</a:t>
            </a:r>
            <a:r>
              <a:rPr lang="en-US" altLang="zh-TW" sz="2600" b="1" dirty="0"/>
              <a:t> i = </a:t>
            </a:r>
            <a:r>
              <a:rPr lang="en-US" altLang="zh-TW" sz="2600" b="1" dirty="0">
                <a:solidFill>
                  <a:srgbClr val="FFC000"/>
                </a:solidFill>
              </a:rPr>
              <a:t>1</a:t>
            </a:r>
            <a:r>
              <a:rPr lang="en-US" altLang="zh-TW" sz="2600" b="1" dirty="0"/>
              <a:t>;</a:t>
            </a:r>
          </a:p>
          <a:p>
            <a:endParaRPr lang="en-US" altLang="zh-TW" sz="2600" b="1" dirty="0"/>
          </a:p>
          <a:p>
            <a:r>
              <a:rPr lang="en-US" altLang="zh-TW" sz="2600" b="1" dirty="0">
                <a:solidFill>
                  <a:srgbClr val="0000FF"/>
                </a:solidFill>
              </a:rPr>
              <a:t>printf</a:t>
            </a:r>
            <a:r>
              <a:rPr lang="en-US" altLang="zh-TW" sz="2600" b="1" dirty="0"/>
              <a:t>("</a:t>
            </a:r>
            <a:r>
              <a:rPr lang="en-US" altLang="zh-TW" sz="2600" b="1" dirty="0">
                <a:solidFill>
                  <a:srgbClr val="00B050"/>
                </a:solidFill>
              </a:rPr>
              <a:t>Ex 1-7: While loop\n</a:t>
            </a:r>
            <a:r>
              <a:rPr lang="en-US" altLang="zh-TW" sz="2600" b="1" dirty="0"/>
              <a:t>");</a:t>
            </a:r>
          </a:p>
          <a:p>
            <a:r>
              <a:rPr lang="en-US" altLang="zh-TW" sz="2600" b="1" dirty="0">
                <a:solidFill>
                  <a:srgbClr val="0000FF"/>
                </a:solidFill>
              </a:rPr>
              <a:t>while </a:t>
            </a:r>
            <a:r>
              <a:rPr lang="en-US" altLang="zh-TW" sz="2600" b="1" dirty="0"/>
              <a:t>(i&lt;</a:t>
            </a:r>
            <a:r>
              <a:rPr lang="en-US" altLang="zh-TW" sz="2600" b="1" dirty="0">
                <a:solidFill>
                  <a:srgbClr val="FFC000"/>
                </a:solidFill>
              </a:rPr>
              <a:t>10</a:t>
            </a:r>
            <a:r>
              <a:rPr lang="en-US" altLang="zh-TW" sz="2600" b="1" dirty="0"/>
              <a:t>){</a:t>
            </a:r>
          </a:p>
          <a:p>
            <a:r>
              <a:rPr lang="en-US" altLang="zh-TW" sz="2600" b="1" dirty="0"/>
              <a:t>	</a:t>
            </a:r>
            <a:r>
              <a:rPr lang="en-US" altLang="zh-TW" sz="2600" b="1" dirty="0">
                <a:solidFill>
                  <a:srgbClr val="0000FF"/>
                </a:solidFill>
              </a:rPr>
              <a:t>printf</a:t>
            </a:r>
            <a:r>
              <a:rPr lang="en-US" altLang="zh-TW" sz="2600" b="1" dirty="0"/>
              <a:t>("</a:t>
            </a:r>
            <a:r>
              <a:rPr lang="en-US" altLang="zh-TW" sz="2600" b="1" dirty="0">
                <a:solidFill>
                  <a:srgbClr val="00B050"/>
                </a:solidFill>
              </a:rPr>
              <a:t>%d</a:t>
            </a:r>
            <a:r>
              <a:rPr lang="en-US" altLang="zh-TW" sz="2600" b="1" dirty="0"/>
              <a:t> ", i);</a:t>
            </a:r>
          </a:p>
          <a:p>
            <a:r>
              <a:rPr lang="en-US" altLang="zh-TW" sz="2600" b="1" dirty="0"/>
              <a:t>	i++;</a:t>
            </a:r>
          </a:p>
          <a:p>
            <a:r>
              <a:rPr lang="en-US" altLang="zh-TW" sz="2600" b="1" dirty="0"/>
              <a:t>}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96C1CBF-921C-49FE-B7EF-6AA4A6CBF3C3}"/>
              </a:ext>
            </a:extLst>
          </p:cNvPr>
          <p:cNvSpPr txBox="1"/>
          <p:nvPr/>
        </p:nvSpPr>
        <p:spPr>
          <a:xfrm>
            <a:off x="2376706" y="3519104"/>
            <a:ext cx="5634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</a:rPr>
              <a:t>起始條件</a:t>
            </a:r>
            <a:r>
              <a:rPr lang="en-US" altLang="zh-TW" b="1" dirty="0">
                <a:solidFill>
                  <a:srgbClr val="00B0F0"/>
                </a:solidFill>
              </a:rPr>
              <a:t>:</a:t>
            </a:r>
            <a:r>
              <a:rPr lang="zh-TW" altLang="en-US" b="1" dirty="0">
                <a:solidFill>
                  <a:srgbClr val="00B0F0"/>
                </a:solidFill>
              </a:rPr>
              <a:t> 在一開始變數宣告的時候就可以一起先宣告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26F137-C8E0-4F69-8C3B-EEFBD9D18FFB}"/>
              </a:ext>
            </a:extLst>
          </p:cNvPr>
          <p:cNvSpPr txBox="1"/>
          <p:nvPr/>
        </p:nvSpPr>
        <p:spPr>
          <a:xfrm>
            <a:off x="2935956" y="47075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</a:rPr>
              <a:t>終止條件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8E228C2-FAE0-44BF-9EC7-4CA021BD284E}"/>
              </a:ext>
            </a:extLst>
          </p:cNvPr>
          <p:cNvSpPr txBox="1"/>
          <p:nvPr/>
        </p:nvSpPr>
        <p:spPr>
          <a:xfrm>
            <a:off x="2489962" y="552670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dirty="0">
                <a:solidFill>
                  <a:srgbClr val="00B0F0"/>
                </a:solidFill>
              </a:rPr>
              <a:t>迭代方式</a:t>
            </a:r>
          </a:p>
        </p:txBody>
      </p:sp>
    </p:spTree>
    <p:extLst>
      <p:ext uri="{BB962C8B-B14F-4D97-AF65-F5344CB8AC3E}">
        <p14:creationId xmlns:p14="http://schemas.microsoft.com/office/powerpoint/2010/main" val="317750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作業一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內容版面配置區 9">
            <a:extLst>
              <a:ext uri="{FF2B5EF4-FFF2-40B4-BE49-F238E27FC236}">
                <a16:creationId xmlns:a16="http://schemas.microsoft.com/office/drawing/2014/main" id="{3C98FC0B-6B19-4A7E-9C24-9534450A1718}"/>
              </a:ext>
            </a:extLst>
          </p:cNvPr>
          <p:cNvSpPr txBox="1">
            <a:spLocks/>
          </p:cNvSpPr>
          <p:nvPr/>
        </p:nvSpPr>
        <p:spPr>
          <a:xfrm>
            <a:off x="938204" y="2123417"/>
            <a:ext cx="3395672" cy="39278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zh-TW" b="1" dirty="0"/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8"/>
            <a:ext cx="10415596" cy="5232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利用巢狀迴圈的方式呈現九九乘法表。</a:t>
            </a:r>
            <a:endParaRPr lang="en-US" altLang="zh-TW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8419B85-C158-4723-AB0E-647131E900AB}"/>
              </a:ext>
            </a:extLst>
          </p:cNvPr>
          <p:cNvSpPr/>
          <p:nvPr/>
        </p:nvSpPr>
        <p:spPr>
          <a:xfrm>
            <a:off x="938204" y="2405447"/>
            <a:ext cx="116664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= 1</a:t>
            </a:r>
          </a:p>
          <a:p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= 2</a:t>
            </a:r>
          </a:p>
          <a:p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3</a:t>
            </a:r>
            <a:r>
              <a:rPr lang="zh-TW" altLang="en-US" b="1" dirty="0"/>
              <a:t> </a:t>
            </a:r>
            <a:r>
              <a:rPr lang="en-US" altLang="zh-TW" b="1" dirty="0"/>
              <a:t>= 3</a:t>
            </a:r>
          </a:p>
          <a:p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4</a:t>
            </a:r>
            <a:r>
              <a:rPr lang="zh-TW" altLang="en-US" b="1" dirty="0"/>
              <a:t> </a:t>
            </a:r>
            <a:r>
              <a:rPr lang="en-US" altLang="zh-TW" b="1" dirty="0"/>
              <a:t>= 4</a:t>
            </a:r>
          </a:p>
          <a:p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5</a:t>
            </a:r>
            <a:r>
              <a:rPr lang="zh-TW" altLang="en-US" b="1" dirty="0"/>
              <a:t> </a:t>
            </a:r>
            <a:r>
              <a:rPr lang="en-US" altLang="zh-TW" b="1" dirty="0"/>
              <a:t>= 5</a:t>
            </a:r>
          </a:p>
          <a:p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6</a:t>
            </a:r>
            <a:r>
              <a:rPr lang="zh-TW" altLang="en-US" b="1" dirty="0"/>
              <a:t> </a:t>
            </a:r>
            <a:r>
              <a:rPr lang="en-US" altLang="zh-TW" b="1" dirty="0"/>
              <a:t>= 6</a:t>
            </a:r>
          </a:p>
          <a:p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7</a:t>
            </a:r>
            <a:r>
              <a:rPr lang="zh-TW" altLang="en-US" b="1" dirty="0"/>
              <a:t> </a:t>
            </a:r>
            <a:r>
              <a:rPr lang="en-US" altLang="zh-TW" b="1" dirty="0"/>
              <a:t>= 7</a:t>
            </a:r>
          </a:p>
          <a:p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8</a:t>
            </a:r>
            <a:r>
              <a:rPr lang="zh-TW" altLang="en-US" b="1" dirty="0"/>
              <a:t> </a:t>
            </a:r>
            <a:r>
              <a:rPr lang="en-US" altLang="zh-TW" b="1" dirty="0"/>
              <a:t>= 8</a:t>
            </a:r>
          </a:p>
          <a:p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9</a:t>
            </a:r>
            <a:r>
              <a:rPr lang="zh-TW" altLang="en-US" b="1" dirty="0"/>
              <a:t> </a:t>
            </a:r>
            <a:r>
              <a:rPr lang="en-US" altLang="zh-TW" b="1" dirty="0"/>
              <a:t>= 9</a:t>
            </a:r>
            <a:endParaRPr lang="zh-TW" altLang="en-US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B51C747-9909-4B57-BB14-2908052A41AA}"/>
              </a:ext>
            </a:extLst>
          </p:cNvPr>
          <p:cNvSpPr/>
          <p:nvPr/>
        </p:nvSpPr>
        <p:spPr>
          <a:xfrm>
            <a:off x="938204" y="4966866"/>
            <a:ext cx="11666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= 2</a:t>
            </a:r>
          </a:p>
          <a:p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= 4</a:t>
            </a:r>
          </a:p>
          <a:p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3</a:t>
            </a:r>
            <a:r>
              <a:rPr lang="zh-TW" altLang="en-US" b="1" dirty="0"/>
              <a:t> </a:t>
            </a:r>
            <a:r>
              <a:rPr lang="en-US" altLang="zh-TW" b="1" dirty="0"/>
              <a:t>= 6</a:t>
            </a:r>
          </a:p>
          <a:p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4</a:t>
            </a:r>
            <a:r>
              <a:rPr lang="zh-TW" altLang="en-US" b="1" dirty="0"/>
              <a:t> </a:t>
            </a:r>
            <a:r>
              <a:rPr lang="en-US" altLang="zh-TW" b="1" dirty="0"/>
              <a:t>= 8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F52C2AB8-7736-42A6-8407-D7BC73E0C643}"/>
              </a:ext>
            </a:extLst>
          </p:cNvPr>
          <p:cNvSpPr/>
          <p:nvPr/>
        </p:nvSpPr>
        <p:spPr>
          <a:xfrm>
            <a:off x="2104845" y="2429087"/>
            <a:ext cx="116664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1</a:t>
            </a:r>
            <a:r>
              <a:rPr lang="zh-TW" altLang="en-US" b="1" dirty="0"/>
              <a:t> </a:t>
            </a:r>
            <a:r>
              <a:rPr lang="en-US" altLang="zh-TW" b="1" dirty="0"/>
              <a:t>= 2</a:t>
            </a:r>
          </a:p>
          <a:p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= 4</a:t>
            </a:r>
          </a:p>
          <a:p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3</a:t>
            </a:r>
            <a:r>
              <a:rPr lang="zh-TW" altLang="en-US" b="1" dirty="0"/>
              <a:t> </a:t>
            </a:r>
            <a:r>
              <a:rPr lang="en-US" altLang="zh-TW" b="1" dirty="0"/>
              <a:t>= 6</a:t>
            </a:r>
          </a:p>
          <a:p>
            <a:r>
              <a:rPr lang="en-US" altLang="zh-TW" b="1" dirty="0"/>
              <a:t>2</a:t>
            </a:r>
            <a:r>
              <a:rPr lang="zh-TW" altLang="en-US" b="1" dirty="0"/>
              <a:t> </a:t>
            </a:r>
            <a:r>
              <a:rPr lang="en-US" altLang="zh-TW" b="1" dirty="0"/>
              <a:t>x</a:t>
            </a:r>
            <a:r>
              <a:rPr lang="zh-TW" altLang="en-US" b="1" dirty="0"/>
              <a:t> </a:t>
            </a:r>
            <a:r>
              <a:rPr lang="en-US" altLang="zh-TW" b="1" dirty="0"/>
              <a:t>4</a:t>
            </a:r>
            <a:r>
              <a:rPr lang="zh-TW" altLang="en-US" b="1" dirty="0"/>
              <a:t> </a:t>
            </a:r>
            <a:r>
              <a:rPr lang="en-US" altLang="zh-TW" b="1" dirty="0"/>
              <a:t>= 8</a:t>
            </a:r>
          </a:p>
          <a:p>
            <a:r>
              <a:rPr lang="en-US" altLang="zh-TW" dirty="0"/>
              <a:t>…</a:t>
            </a:r>
            <a:endParaRPr lang="zh-TW" altLang="en-US" dirty="0"/>
          </a:p>
        </p:txBody>
      </p:sp>
      <p:sp>
        <p:nvSpPr>
          <p:cNvPr id="18" name="箭號: 向下 17">
            <a:extLst>
              <a:ext uri="{FF2B5EF4-FFF2-40B4-BE49-F238E27FC236}">
                <a16:creationId xmlns:a16="http://schemas.microsoft.com/office/drawing/2014/main" id="{96971B31-A03D-4588-8C4E-EA4A1E947C97}"/>
              </a:ext>
            </a:extLst>
          </p:cNvPr>
          <p:cNvSpPr/>
          <p:nvPr/>
        </p:nvSpPr>
        <p:spPr>
          <a:xfrm>
            <a:off x="2216989" y="4546121"/>
            <a:ext cx="258792" cy="1086928"/>
          </a:xfrm>
          <a:prstGeom prst="down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2DB02515-1A24-4148-BA9E-8EA0E3641AEA}"/>
              </a:ext>
            </a:extLst>
          </p:cNvPr>
          <p:cNvSpPr/>
          <p:nvPr/>
        </p:nvSpPr>
        <p:spPr>
          <a:xfrm>
            <a:off x="2104845" y="3906415"/>
            <a:ext cx="1535502" cy="221534"/>
          </a:xfrm>
          <a:prstGeom prst="rightArrow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4E9C1727-5B9B-4174-8BE0-CF3C307DE596}"/>
              </a:ext>
            </a:extLst>
          </p:cNvPr>
          <p:cNvSpPr txBox="1"/>
          <p:nvPr/>
        </p:nvSpPr>
        <p:spPr>
          <a:xfrm>
            <a:off x="2434014" y="49347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基本答案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1E621C0D-969C-481D-8838-527ABC027784}"/>
              </a:ext>
            </a:extLst>
          </p:cNvPr>
          <p:cNvSpPr txBox="1"/>
          <p:nvPr/>
        </p:nvSpPr>
        <p:spPr>
          <a:xfrm>
            <a:off x="3698992" y="38270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進階答案</a:t>
            </a:r>
          </a:p>
        </p:txBody>
      </p:sp>
      <p:pic>
        <p:nvPicPr>
          <p:cNvPr id="22" name="圖片 21">
            <a:extLst>
              <a:ext uri="{FF2B5EF4-FFF2-40B4-BE49-F238E27FC236}">
                <a16:creationId xmlns:a16="http://schemas.microsoft.com/office/drawing/2014/main" id="{EED1A61A-901A-4F0E-8230-8AE24760DE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74" b="3008"/>
          <a:stretch/>
        </p:blipFill>
        <p:spPr>
          <a:xfrm>
            <a:off x="5719314" y="2637280"/>
            <a:ext cx="6024145" cy="764038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F9E704D6-D9B8-474F-83C6-56B10623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9639" y="2637280"/>
            <a:ext cx="449023" cy="381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9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dirty="0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19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作業二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&lt;Assignments/&gt;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9085836" y="6225733"/>
            <a:ext cx="29626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&lt;/Assignments&gt;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內容版面配置區 9">
            <a:extLst>
              <a:ext uri="{FF2B5EF4-FFF2-40B4-BE49-F238E27FC236}">
                <a16:creationId xmlns:a16="http://schemas.microsoft.com/office/drawing/2014/main" id="{F3EA86D0-4DD1-41C3-B656-42B1CBE0D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8287"/>
            <a:ext cx="10415596" cy="4232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讓使用者輸入 </a:t>
            </a:r>
            <a:r>
              <a:rPr lang="zh-TW" altLang="en-US" b="1" dirty="0">
                <a:solidFill>
                  <a:srgbClr val="0066FF"/>
                </a:solidFill>
              </a:rPr>
              <a:t>身高</a:t>
            </a:r>
            <a:r>
              <a:rPr lang="zh-TW" altLang="en-US" b="1" dirty="0"/>
              <a:t> 與 </a:t>
            </a:r>
            <a:r>
              <a:rPr lang="zh-TW" altLang="en-US" b="1" dirty="0">
                <a:solidFill>
                  <a:srgbClr val="0066FF"/>
                </a:solidFill>
              </a:rPr>
              <a:t>體重</a:t>
            </a:r>
            <a:r>
              <a:rPr lang="zh-TW" altLang="en-US" b="1" dirty="0"/>
              <a:t>，計算並印出使用者的</a:t>
            </a:r>
            <a:r>
              <a:rPr lang="en-US" altLang="zh-TW" b="1" dirty="0"/>
              <a:t>BMI</a:t>
            </a:r>
            <a:r>
              <a:rPr lang="zh-TW" altLang="en-US" b="1" dirty="0"/>
              <a:t>數值。</a:t>
            </a:r>
            <a:endParaRPr lang="en-US" altLang="zh-TW" b="1" dirty="0"/>
          </a:p>
          <a:p>
            <a:pPr marL="0" indent="0">
              <a:buNone/>
            </a:pP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BMI</a:t>
            </a:r>
            <a:r>
              <a:rPr lang="zh-TW" altLang="en-US" b="1" dirty="0"/>
              <a:t> </a:t>
            </a:r>
            <a:r>
              <a:rPr lang="en-US" altLang="zh-TW" b="1" dirty="0"/>
              <a:t>=</a:t>
            </a:r>
            <a:r>
              <a:rPr lang="zh-TW" altLang="en-US" b="1" dirty="0"/>
              <a:t> </a:t>
            </a:r>
            <a:r>
              <a:rPr lang="en-US" altLang="zh-TW" b="1" dirty="0"/>
              <a:t>Weight (kg)/Height (m)</a:t>
            </a:r>
            <a:r>
              <a:rPr lang="en-US" altLang="zh-TW" b="1" baseline="30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58114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77238D7-9C62-4CD1-96F4-B6ABDA79A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74" y="673190"/>
            <a:ext cx="10049646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大綱</a:t>
            </a:r>
          </a:p>
        </p:txBody>
      </p: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5AB19EF9-875C-444C-9239-702305D2A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73" y="1690688"/>
            <a:ext cx="4707471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b="1" dirty="0"/>
              <a:t>[1] Declare variables</a:t>
            </a:r>
          </a:p>
          <a:p>
            <a:pPr marL="0" indent="0">
              <a:buNone/>
            </a:pPr>
            <a:r>
              <a:rPr lang="en-US" altLang="zh-TW" b="1" dirty="0"/>
              <a:t>[2] Print variables</a:t>
            </a:r>
          </a:p>
          <a:p>
            <a:pPr marL="0" indent="0">
              <a:buNone/>
            </a:pPr>
            <a:r>
              <a:rPr lang="en-US" altLang="zh-TW" b="1" dirty="0"/>
              <a:t>[3] Operators</a:t>
            </a:r>
          </a:p>
          <a:p>
            <a:pPr marL="0" indent="0">
              <a:buNone/>
            </a:pPr>
            <a:r>
              <a:rPr lang="en-US" altLang="zh-TW" b="1" dirty="0"/>
              <a:t>[4] Data input</a:t>
            </a:r>
          </a:p>
          <a:p>
            <a:pPr marL="0" indent="0">
              <a:buNone/>
            </a:pPr>
            <a:r>
              <a:rPr lang="en-US" altLang="zh-TW" b="1" dirty="0"/>
              <a:t>[5] For loop</a:t>
            </a:r>
          </a:p>
          <a:p>
            <a:pPr marL="0" indent="0">
              <a:buNone/>
            </a:pPr>
            <a:r>
              <a:rPr lang="en-US" altLang="zh-TW" b="1" dirty="0"/>
              <a:t>[6] While loop</a:t>
            </a:r>
          </a:p>
          <a:p>
            <a:pPr marL="0" indent="0">
              <a:buNone/>
            </a:pPr>
            <a:r>
              <a:rPr lang="en-US" altLang="zh-TW" b="1" dirty="0"/>
              <a:t>[7] Assignments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1024432-1508-4484-9F65-49D89F9FCED8}"/>
              </a:ext>
            </a:extLst>
          </p:cNvPr>
          <p:cNvSpPr/>
          <p:nvPr/>
        </p:nvSpPr>
        <p:spPr>
          <a:xfrm>
            <a:off x="187036" y="149970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&lt;Outline/&gt;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354BC5B-8F4A-4A60-828A-24FF65AF908F}"/>
              </a:ext>
            </a:extLst>
          </p:cNvPr>
          <p:cNvSpPr/>
          <p:nvPr/>
        </p:nvSpPr>
        <p:spPr>
          <a:xfrm>
            <a:off x="10106950" y="6225733"/>
            <a:ext cx="19415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&lt;/Outline&gt;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日期版面配置區 8">
            <a:extLst>
              <a:ext uri="{FF2B5EF4-FFF2-40B4-BE49-F238E27FC236}">
                <a16:creationId xmlns:a16="http://schemas.microsoft.com/office/drawing/2014/main" id="{353230CD-DB92-4E3C-B47E-48DBFDE77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/>
          </a:p>
        </p:txBody>
      </p:sp>
      <p:sp>
        <p:nvSpPr>
          <p:cNvPr id="10" name="投影片編號版面配置區 9">
            <a:extLst>
              <a:ext uri="{FF2B5EF4-FFF2-40B4-BE49-F238E27FC236}">
                <a16:creationId xmlns:a16="http://schemas.microsoft.com/office/drawing/2014/main" id="{F3916EC6-B7B2-4802-AD1B-37A3445C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D3EA1BD-377B-430F-8089-F49759489A24}"/>
              </a:ext>
            </a:extLst>
          </p:cNvPr>
          <p:cNvSpPr/>
          <p:nvPr/>
        </p:nvSpPr>
        <p:spPr>
          <a:xfrm>
            <a:off x="6141809" y="2167353"/>
            <a:ext cx="1840568" cy="264687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66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C</a:t>
            </a:r>
            <a:endParaRPr lang="zh-TW" altLang="en-US" sz="16600" dirty="0"/>
          </a:p>
        </p:txBody>
      </p:sp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B985C38C-6E9A-4CB2-B2CA-C36283C7BD95}"/>
              </a:ext>
            </a:extLst>
          </p:cNvPr>
          <p:cNvSpPr/>
          <p:nvPr/>
        </p:nvSpPr>
        <p:spPr>
          <a:xfrm rot="14519702">
            <a:off x="8998256" y="577822"/>
            <a:ext cx="474647" cy="3002477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EC21FEDC-FD4A-40E2-9E4B-1B9F94EC0D39}"/>
              </a:ext>
            </a:extLst>
          </p:cNvPr>
          <p:cNvSpPr/>
          <p:nvPr/>
        </p:nvSpPr>
        <p:spPr>
          <a:xfrm rot="18543297">
            <a:off x="8378160" y="3803052"/>
            <a:ext cx="499794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142F5CB4-F9B6-42ED-95CD-874532146B70}"/>
              </a:ext>
            </a:extLst>
          </p:cNvPr>
          <p:cNvSpPr/>
          <p:nvPr/>
        </p:nvSpPr>
        <p:spPr>
          <a:xfrm rot="5400000">
            <a:off x="4860046" y="2423910"/>
            <a:ext cx="370110" cy="2010181"/>
          </a:xfrm>
          <a:prstGeom prst="triangle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6338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D52D2F-CA58-4221-84EE-6EFB823B1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hlinkClick r:id="rId2"/>
              </a:rPr>
              <a:t>https://openhome.cc/Gossip/CGossip/index.html</a:t>
            </a:r>
            <a:endParaRPr lang="en-US" altLang="zh-TW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TW" dirty="0">
                <a:hlinkClick r:id="rId3"/>
              </a:rPr>
              <a:t>https://edisonx.pixnet.net/blog/post/35305668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4"/>
              </a:rPr>
              <a:t>https://www.learn-c.org/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>
                <a:hlinkClick r:id="rId5"/>
              </a:rPr>
              <a:t>http://tw.gitbook.net/cprogramming/</a:t>
            </a:r>
            <a:endParaRPr lang="en-US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3A0636-E1DD-4233-B514-9B509DA35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20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CB77331A-711A-4BA9-A1CC-495F2CF80988}"/>
              </a:ext>
            </a:extLst>
          </p:cNvPr>
          <p:cNvSpPr txBox="1">
            <a:spLocks/>
          </p:cNvSpPr>
          <p:nvPr/>
        </p:nvSpPr>
        <p:spPr>
          <a:xfrm>
            <a:off x="838200" y="673190"/>
            <a:ext cx="9824120" cy="10174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</a:t>
            </a:r>
            <a:endParaRPr lang="zh-TW" alt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232A17-874F-4814-9A23-4466F8D57395}"/>
              </a:ext>
            </a:extLst>
          </p:cNvPr>
          <p:cNvSpPr/>
          <p:nvPr/>
        </p:nvSpPr>
        <p:spPr>
          <a:xfrm>
            <a:off x="187036" y="149970"/>
            <a:ext cx="2645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&lt;References/&gt;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5BF8D02-7485-4EA6-824F-FF7DE8329B10}"/>
              </a:ext>
            </a:extLst>
          </p:cNvPr>
          <p:cNvSpPr/>
          <p:nvPr/>
        </p:nvSpPr>
        <p:spPr>
          <a:xfrm>
            <a:off x="9403231" y="6225733"/>
            <a:ext cx="26452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&lt;/References&gt;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日期版面配置區 3">
            <a:extLst>
              <a:ext uri="{FF2B5EF4-FFF2-40B4-BE49-F238E27FC236}">
                <a16:creationId xmlns:a16="http://schemas.microsoft.com/office/drawing/2014/main" id="{E643BC56-8AAF-438F-8E32-A3E46C4E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959427" cy="365125"/>
          </a:xfrm>
        </p:spPr>
        <p:txBody>
          <a:bodyPr/>
          <a:lstStyle/>
          <a:p>
            <a:r>
              <a:rPr lang="en-US" altLang="zh-TW" dirty="0"/>
              <a:t>2021/09/29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296885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3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資料型態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663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&lt;Declare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385325" y="6225733"/>
            <a:ext cx="3663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&lt;/Declare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ED8A34A-4D30-4204-B7C5-21C5D275D5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1969646"/>
              </p:ext>
            </p:extLst>
          </p:nvPr>
        </p:nvGraphicFramePr>
        <p:xfrm>
          <a:off x="838197" y="2109460"/>
          <a:ext cx="1097999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037">
                  <a:extLst>
                    <a:ext uri="{9D8B030D-6E8A-4147-A177-3AD203B41FA5}">
                      <a16:colId xmlns:a16="http://schemas.microsoft.com/office/drawing/2014/main" val="1549309695"/>
                    </a:ext>
                  </a:extLst>
                </a:gridCol>
                <a:gridCol w="2717321">
                  <a:extLst>
                    <a:ext uri="{9D8B030D-6E8A-4147-A177-3AD203B41FA5}">
                      <a16:colId xmlns:a16="http://schemas.microsoft.com/office/drawing/2014/main" val="3926308427"/>
                    </a:ext>
                  </a:extLst>
                </a:gridCol>
                <a:gridCol w="1552754">
                  <a:extLst>
                    <a:ext uri="{9D8B030D-6E8A-4147-A177-3AD203B41FA5}">
                      <a16:colId xmlns:a16="http://schemas.microsoft.com/office/drawing/2014/main" val="299128284"/>
                    </a:ext>
                  </a:extLst>
                </a:gridCol>
                <a:gridCol w="4597880">
                  <a:extLst>
                    <a:ext uri="{9D8B030D-6E8A-4147-A177-3AD203B41FA5}">
                      <a16:colId xmlns:a16="http://schemas.microsoft.com/office/drawing/2014/main" val="1363718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變數型態英文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變數型態中文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儲存空間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>
                          <a:solidFill>
                            <a:schemeClr val="tx1"/>
                          </a:solidFill>
                        </a:rPr>
                        <a:t>範圍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1318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char</a:t>
                      </a:r>
                      <a:endParaRPr lang="zh-TW" altLang="en-US" sz="2400" b="1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字元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~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255</a:t>
                      </a:r>
                      <a:endParaRPr lang="zh-TW" altLang="en-US" sz="2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7563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short</a:t>
                      </a:r>
                      <a:endParaRPr lang="zh-TW" altLang="en-US" sz="2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短整數 </a:t>
                      </a:r>
                      <a:r>
                        <a:rPr lang="en-US" altLang="zh-TW" sz="2400" dirty="0"/>
                        <a:t>(signed)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-32768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~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32767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1588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short</a:t>
                      </a:r>
                      <a:endParaRPr lang="zh-TW" altLang="en-US" sz="2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短整數 </a:t>
                      </a:r>
                      <a:r>
                        <a:rPr lang="en-US" altLang="zh-TW" sz="2400" dirty="0"/>
                        <a:t>(unsigned)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~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65,535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178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long/ int</a:t>
                      </a:r>
                      <a:endParaRPr lang="zh-TW" altLang="en-US" sz="2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長整數 </a:t>
                      </a:r>
                      <a:r>
                        <a:rPr lang="en-US" altLang="zh-TW" sz="2400" dirty="0"/>
                        <a:t>(signed)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-2,147,483,648 ~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2,147,483,647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995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long/ int</a:t>
                      </a:r>
                      <a:endParaRPr lang="zh-TW" altLang="en-US" sz="2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sz="2400" dirty="0"/>
                        <a:t>長整數 </a:t>
                      </a:r>
                      <a:r>
                        <a:rPr lang="en-US" altLang="zh-TW" sz="2400" dirty="0"/>
                        <a:t>(unsigned)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0 ~</a:t>
                      </a:r>
                      <a:r>
                        <a:rPr lang="zh-TW" altLang="en-US" sz="2400" dirty="0"/>
                        <a:t> </a:t>
                      </a:r>
                      <a:r>
                        <a:rPr lang="en-US" altLang="zh-TW" sz="2400" dirty="0"/>
                        <a:t>4,294,967,295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78902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float</a:t>
                      </a:r>
                      <a:endParaRPr lang="zh-TW" altLang="en-US" sz="2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浮點數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2^23 = 8388608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6850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2400" b="1" dirty="0"/>
                        <a:t>double</a:t>
                      </a:r>
                      <a:endParaRPr lang="zh-TW" altLang="en-US" sz="2400" b="1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400" dirty="0"/>
                        <a:t>雙倍精度浮點數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8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2^52 = 4503599627370496</a:t>
                      </a:r>
                      <a:endParaRPr lang="zh-TW" altLang="en-US" sz="24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9688662"/>
                  </a:ext>
                </a:extLst>
              </a:tr>
            </a:tbl>
          </a:graphicData>
        </a:graphic>
      </p:graphicFrame>
      <p:sp>
        <p:nvSpPr>
          <p:cNvPr id="3" name="矩形 2">
            <a:extLst>
              <a:ext uri="{FF2B5EF4-FFF2-40B4-BE49-F238E27FC236}">
                <a16:creationId xmlns:a16="http://schemas.microsoft.com/office/drawing/2014/main" id="{673EB65F-14F2-4D0F-AEBB-1A4B0CE2FF72}"/>
              </a:ext>
            </a:extLst>
          </p:cNvPr>
          <p:cNvSpPr/>
          <p:nvPr/>
        </p:nvSpPr>
        <p:spPr>
          <a:xfrm>
            <a:off x="838197" y="5892581"/>
            <a:ext cx="820228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hlinkClick r:id="rId2"/>
              </a:rPr>
              <a:t>https://docs.microsoft.com/zh-tw/cpp/cpp/data-type-ranges?view=msvc-160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647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變數命名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663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&lt;Declare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385325" y="6225733"/>
            <a:ext cx="366318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&lt;/Declare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460"/>
            <a:ext cx="10298502" cy="392780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zh-TW" altLang="en-US" b="1" dirty="0"/>
              <a:t>變數命名是一件很重要的事情，不好的變數命名可能會導致編譯錯誤，或是產生不必要的</a:t>
            </a:r>
            <a:r>
              <a:rPr lang="en-US" altLang="zh-TW" b="1" dirty="0"/>
              <a:t>bug</a:t>
            </a:r>
            <a:r>
              <a:rPr lang="zh-TW" altLang="en-US" b="1" dirty="0"/>
              <a:t>。在這裡我們將一些比較常見的變數命名問題</a:t>
            </a:r>
            <a:r>
              <a:rPr lang="en-US" altLang="zh-TW" b="1" dirty="0"/>
              <a:t>:</a:t>
            </a:r>
          </a:p>
          <a:p>
            <a:pPr marL="0" indent="0" algn="just">
              <a:buNone/>
            </a:pPr>
            <a:endParaRPr lang="en-US" altLang="zh-TW" b="1" dirty="0"/>
          </a:p>
          <a:p>
            <a:pPr marL="514350" indent="-514350" algn="just">
              <a:buAutoNum type="arabicPeriod"/>
            </a:pPr>
            <a:r>
              <a:rPr lang="zh-TW" altLang="en-US" b="1" dirty="0"/>
              <a:t>不能使用保留字 </a:t>
            </a:r>
            <a:r>
              <a:rPr lang="en-US" altLang="zh-TW" b="1" dirty="0"/>
              <a:t>(e.g., if, else, with, in, for, int …)</a:t>
            </a:r>
          </a:p>
          <a:p>
            <a:pPr marL="514350" indent="-514350" algn="just">
              <a:buAutoNum type="arabicPeriod"/>
            </a:pPr>
            <a:r>
              <a:rPr lang="zh-TW" altLang="en-US" b="1" dirty="0"/>
              <a:t>第一個字元不能為數字</a:t>
            </a:r>
            <a:endParaRPr lang="en-US" altLang="zh-TW" b="1" dirty="0"/>
          </a:p>
          <a:p>
            <a:pPr marL="514350" indent="-514350" algn="just">
              <a:buAutoNum type="arabicPeriod"/>
            </a:pPr>
            <a:r>
              <a:rPr lang="zh-TW" altLang="en-US" b="1" dirty="0"/>
              <a:t>大小寫字元代表不同的字</a:t>
            </a:r>
            <a:endParaRPr lang="en-US" altLang="zh-TW" b="1" dirty="0"/>
          </a:p>
          <a:p>
            <a:pPr marL="514350" indent="-514350" algn="just">
              <a:buAutoNum type="arabicPeriod"/>
            </a:pPr>
            <a:r>
              <a:rPr lang="zh-TW" altLang="en-US" b="1" dirty="0"/>
              <a:t>變數名稱中間不能有空白</a:t>
            </a:r>
            <a:endParaRPr lang="en-US" altLang="zh-TW" b="1" dirty="0"/>
          </a:p>
          <a:p>
            <a:pPr marL="514350" indent="-514350" algn="just">
              <a:buAutoNum type="arabicPeriod"/>
            </a:pPr>
            <a:r>
              <a:rPr lang="zh-TW" altLang="en-US" b="1" dirty="0"/>
              <a:t>只能用英文字元、底線、數字</a:t>
            </a:r>
            <a:endParaRPr lang="en-US" altLang="zh-TW" b="1" dirty="0"/>
          </a:p>
        </p:txBody>
      </p:sp>
    </p:spTree>
    <p:extLst>
      <p:ext uri="{BB962C8B-B14F-4D97-AF65-F5344CB8AC3E}">
        <p14:creationId xmlns:p14="http://schemas.microsoft.com/office/powerpoint/2010/main" val="34703970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4959927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變數命名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&lt;Print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67828" y="6225733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&lt;/Print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09460"/>
            <a:ext cx="5666117" cy="392780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altLang="zh-TW" b="1" dirty="0"/>
              <a:t>/</a:t>
            </a:r>
            <a:r>
              <a:rPr lang="zh-TW" altLang="en-US" b="1" dirty="0"/>
              <a:t>* </a:t>
            </a:r>
            <a:r>
              <a:rPr lang="en-US" altLang="zh-TW" b="1" dirty="0"/>
              <a:t>Ex 1-1: declare variable</a:t>
            </a:r>
            <a:r>
              <a:rPr lang="zh-TW" altLang="en-US" b="1" dirty="0"/>
              <a:t> *</a:t>
            </a:r>
            <a:r>
              <a:rPr lang="en-US" altLang="zh-TW" b="1" dirty="0"/>
              <a:t>/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int</a:t>
            </a:r>
            <a:r>
              <a:rPr lang="en-US" altLang="zh-TW" b="1" dirty="0"/>
              <a:t> a = </a:t>
            </a:r>
            <a:r>
              <a:rPr lang="en-US" altLang="zh-TW" b="1" dirty="0">
                <a:solidFill>
                  <a:srgbClr val="FFC000"/>
                </a:solidFill>
              </a:rPr>
              <a:t>3</a:t>
            </a:r>
            <a:r>
              <a:rPr lang="en-US" altLang="zh-TW" b="1" dirty="0"/>
              <a:t>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float</a:t>
            </a:r>
            <a:r>
              <a:rPr lang="en-US" altLang="zh-TW" b="1" dirty="0"/>
              <a:t> b = </a:t>
            </a:r>
            <a:r>
              <a:rPr lang="en-US" altLang="zh-TW" b="1" dirty="0">
                <a:solidFill>
                  <a:srgbClr val="FFC000"/>
                </a:solidFill>
              </a:rPr>
              <a:t>1.5</a:t>
            </a:r>
            <a:r>
              <a:rPr lang="en-US" altLang="zh-TW" b="1" dirty="0"/>
              <a:t>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double</a:t>
            </a:r>
            <a:r>
              <a:rPr lang="en-US" altLang="zh-TW" b="1" dirty="0"/>
              <a:t> c = </a:t>
            </a:r>
            <a:r>
              <a:rPr lang="en-US" altLang="zh-TW" b="1" dirty="0">
                <a:solidFill>
                  <a:srgbClr val="FFC000"/>
                </a:solidFill>
              </a:rPr>
              <a:t>1.2</a:t>
            </a:r>
            <a:r>
              <a:rPr lang="en-US" altLang="zh-TW" b="1" dirty="0"/>
              <a:t>;</a:t>
            </a:r>
          </a:p>
          <a:p>
            <a:pPr marL="0" indent="0" algn="just">
              <a:buNone/>
            </a:pPr>
            <a:r>
              <a:rPr lang="en-US" altLang="zh-TW" b="1" dirty="0">
                <a:solidFill>
                  <a:srgbClr val="0000FF"/>
                </a:solidFill>
              </a:rPr>
              <a:t>char</a:t>
            </a:r>
            <a:r>
              <a:rPr lang="en-US" altLang="zh-TW" b="1" dirty="0"/>
              <a:t> d = '</a:t>
            </a:r>
            <a:r>
              <a:rPr lang="en-US" altLang="zh-TW" b="1" dirty="0">
                <a:solidFill>
                  <a:srgbClr val="00B050"/>
                </a:solidFill>
              </a:rPr>
              <a:t>hello world</a:t>
            </a:r>
            <a:r>
              <a:rPr lang="en-US" altLang="zh-TW" b="1" dirty="0"/>
              <a:t>';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F2BF49E9-08DA-4C64-93E2-BE0CD62AB668}"/>
              </a:ext>
            </a:extLst>
          </p:cNvPr>
          <p:cNvSpPr txBox="1"/>
          <p:nvPr/>
        </p:nvSpPr>
        <p:spPr>
          <a:xfrm>
            <a:off x="838200" y="5815478"/>
            <a:ext cx="4211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Refers to </a:t>
            </a:r>
            <a:r>
              <a:rPr lang="en-US" altLang="zh-TW" b="1" dirty="0"/>
              <a:t>W02_1_declare_variables.C</a:t>
            </a:r>
            <a:endParaRPr lang="zh-TW" altLang="en-US" b="1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5B72C0A5-C603-4C45-ABD0-E8E279C98189}"/>
              </a:ext>
            </a:extLst>
          </p:cNvPr>
          <p:cNvSpPr/>
          <p:nvPr/>
        </p:nvSpPr>
        <p:spPr>
          <a:xfrm>
            <a:off x="6775701" y="2109460"/>
            <a:ext cx="5036454" cy="3025446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altLang="zh-TW" sz="2400" b="1" dirty="0">
                <a:solidFill>
                  <a:srgbClr val="FF0000"/>
                </a:solidFill>
              </a:rPr>
              <a:t>Lab 1-1:</a:t>
            </a:r>
          </a:p>
          <a:p>
            <a:pPr algn="just"/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宣告四個變數以儲存下列四個值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2021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3.14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3.1415926535897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TW" sz="24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Tamkang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Univ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ACEA2B0E-B1A3-4C54-999C-190A23752EBB}"/>
              </a:ext>
            </a:extLst>
          </p:cNvPr>
          <p:cNvCxnSpPr>
            <a:cxnSpLocks/>
          </p:cNvCxnSpPr>
          <p:nvPr/>
        </p:nvCxnSpPr>
        <p:spPr>
          <a:xfrm flipH="1" flipV="1">
            <a:off x="2943904" y="4623760"/>
            <a:ext cx="543465" cy="424882"/>
          </a:xfrm>
          <a:prstGeom prst="straightConnector1">
            <a:avLst/>
          </a:prstGeom>
          <a:ln>
            <a:solidFill>
              <a:srgbClr val="0066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D071AA1-A166-4433-8B21-2C56EEEF5287}"/>
              </a:ext>
            </a:extLst>
          </p:cNvPr>
          <p:cNvSpPr txBox="1"/>
          <p:nvPr/>
        </p:nvSpPr>
        <p:spPr>
          <a:xfrm>
            <a:off x="3367715" y="5052094"/>
            <a:ext cx="2621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這裡會出現甚麼問題呢</a:t>
            </a:r>
            <a:r>
              <a:rPr lang="en-US" altLang="zh-TW" dirty="0"/>
              <a:t>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7119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40EF4B1-1F36-4160-8A44-D487F46B07FD}"/>
              </a:ext>
            </a:extLst>
          </p:cNvPr>
          <p:cNvSpPr/>
          <p:nvPr/>
        </p:nvSpPr>
        <p:spPr>
          <a:xfrm>
            <a:off x="838200" y="3502798"/>
            <a:ext cx="1089813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400" b="1" dirty="0"/>
              <a:t>/* Ex 1-2: Print Variables */</a:t>
            </a:r>
          </a:p>
          <a:p>
            <a:r>
              <a:rPr lang="zh-TW" altLang="en-US" sz="2400" b="1" dirty="0">
                <a:solidFill>
                  <a:srgbClr val="0000FF"/>
                </a:solidFill>
              </a:rPr>
              <a:t>printf</a:t>
            </a:r>
            <a:r>
              <a:rPr lang="zh-TW" altLang="en-US" sz="2400" b="1" dirty="0"/>
              <a:t>("</a:t>
            </a:r>
            <a:r>
              <a:rPr lang="zh-TW" altLang="en-US" sz="2400" b="1" dirty="0">
                <a:solidFill>
                  <a:srgbClr val="00B050"/>
                </a:solidFill>
              </a:rPr>
              <a:t>Ex 1-2: Print Variable\n</a:t>
            </a:r>
            <a:r>
              <a:rPr lang="zh-TW" altLang="en-US" sz="2400" b="1" dirty="0"/>
              <a:t>");</a:t>
            </a:r>
          </a:p>
          <a:p>
            <a:r>
              <a:rPr lang="zh-TW" altLang="en-US" sz="2400" b="1" dirty="0">
                <a:solidFill>
                  <a:srgbClr val="0000FF"/>
                </a:solidFill>
              </a:rPr>
              <a:t>printf</a:t>
            </a:r>
            <a:r>
              <a:rPr lang="zh-TW" altLang="en-US" sz="2400" b="1" dirty="0"/>
              <a:t>("</a:t>
            </a:r>
            <a:r>
              <a:rPr lang="zh-TW" altLang="en-US" sz="2400" b="1" dirty="0">
                <a:solidFill>
                  <a:srgbClr val="00B050"/>
                </a:solidFill>
              </a:rPr>
              <a:t>Hola! Buenos Dias!\n</a:t>
            </a:r>
            <a:r>
              <a:rPr lang="zh-TW" altLang="en-US" sz="2400" b="1" dirty="0"/>
              <a:t>");</a:t>
            </a:r>
          </a:p>
          <a:p>
            <a:r>
              <a:rPr lang="zh-TW" altLang="en-US" sz="2400" b="1" dirty="0">
                <a:solidFill>
                  <a:srgbClr val="0000FF"/>
                </a:solidFill>
              </a:rPr>
              <a:t>printf</a:t>
            </a:r>
            <a:r>
              <a:rPr lang="zh-TW" altLang="en-US" sz="2400" b="1" dirty="0"/>
              <a:t>("</a:t>
            </a:r>
            <a:r>
              <a:rPr lang="zh-TW" altLang="en-US" sz="2400" b="1" dirty="0">
                <a:solidFill>
                  <a:srgbClr val="00B050"/>
                </a:solidFill>
              </a:rPr>
              <a:t>100*2 = 200\n</a:t>
            </a:r>
            <a:r>
              <a:rPr lang="zh-TW" altLang="en-US" sz="2400" b="1" dirty="0"/>
              <a:t>");</a:t>
            </a:r>
          </a:p>
          <a:p>
            <a:r>
              <a:rPr lang="zh-TW" altLang="en-US" sz="2400" b="1" dirty="0">
                <a:solidFill>
                  <a:srgbClr val="0000FF"/>
                </a:solidFill>
              </a:rPr>
              <a:t>printf</a:t>
            </a:r>
            <a:r>
              <a:rPr lang="zh-TW" altLang="en-US" sz="2400" b="1" dirty="0"/>
              <a:t>("</a:t>
            </a:r>
            <a:r>
              <a:rPr lang="zh-TW" altLang="en-US" sz="2400" b="1" dirty="0">
                <a:solidFill>
                  <a:srgbClr val="00B050"/>
                </a:solidFill>
              </a:rPr>
              <a:t>\tHello! My name is Mike. My major is \"Computer Science.\"\n</a:t>
            </a:r>
            <a:r>
              <a:rPr lang="zh-TW" altLang="en-US" sz="2400" b="1" dirty="0"/>
              <a:t>");</a:t>
            </a:r>
          </a:p>
          <a:p>
            <a:r>
              <a:rPr lang="zh-TW" altLang="en-US" sz="2400" b="1" dirty="0">
                <a:solidFill>
                  <a:srgbClr val="0000FF"/>
                </a:solidFill>
              </a:rPr>
              <a:t>printf</a:t>
            </a:r>
            <a:r>
              <a:rPr lang="zh-TW" altLang="en-US" sz="2400" b="1" dirty="0"/>
              <a:t>("</a:t>
            </a:r>
            <a:r>
              <a:rPr lang="zh-TW" altLang="en-US" sz="2400" b="1" dirty="0">
                <a:solidFill>
                  <a:srgbClr val="00B050"/>
                </a:solidFill>
              </a:rPr>
              <a:t>You can direct print an 'A' in this way, but have you ever tried by an input '\\x41'? \x41\n\n</a:t>
            </a:r>
            <a:r>
              <a:rPr lang="zh-TW" altLang="en-US" sz="2400" b="1" dirty="0"/>
              <a:t>");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變數輸出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&lt;Print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768443" y="6225733"/>
            <a:ext cx="32800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&lt;/Print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061FAD48-0F44-4C7B-A49B-6D1A39ADE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3606"/>
            <a:ext cx="9020175" cy="15578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en-US" b="1" dirty="0"/>
              <a:t>變數要怎麼印出來呢</a:t>
            </a:r>
            <a:r>
              <a:rPr lang="en-US" altLang="zh-TW" b="1" dirty="0"/>
              <a:t>?</a:t>
            </a:r>
            <a:r>
              <a:rPr lang="zh-TW" altLang="en-US" b="1" dirty="0"/>
              <a:t> 印出來做甚麼</a:t>
            </a:r>
            <a:r>
              <a:rPr lang="en-US" altLang="zh-TW" b="1" dirty="0"/>
              <a:t>?</a:t>
            </a:r>
          </a:p>
          <a:p>
            <a:pPr marL="0" indent="0">
              <a:buNone/>
            </a:pPr>
            <a:r>
              <a:rPr lang="en-US" altLang="zh-TW" b="1" dirty="0"/>
              <a:t>-</a:t>
            </a:r>
            <a:r>
              <a:rPr lang="zh-TW" altLang="en-US" b="1" dirty="0"/>
              <a:t> 了解變數狀態</a:t>
            </a:r>
            <a:endParaRPr lang="en-US" altLang="zh-TW" b="1" dirty="0"/>
          </a:p>
          <a:p>
            <a:pPr marL="0" indent="0">
              <a:buNone/>
            </a:pPr>
            <a:r>
              <a:rPr lang="en-US" altLang="zh-TW" b="1" dirty="0"/>
              <a:t>- Debug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5702669-B149-4C3C-AF77-DE2CFE751321}"/>
              </a:ext>
            </a:extLst>
          </p:cNvPr>
          <p:cNvSpPr/>
          <p:nvPr/>
        </p:nvSpPr>
        <p:spPr>
          <a:xfrm>
            <a:off x="7658100" y="3502798"/>
            <a:ext cx="4075728" cy="1193357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altLang="zh-TW" sz="2400" b="1" dirty="0">
                <a:solidFill>
                  <a:srgbClr val="FF0000"/>
                </a:solidFill>
              </a:rPr>
              <a:t>Lab 1-2:</a:t>
            </a:r>
          </a:p>
          <a:p>
            <a:pPr algn="just"/>
            <a:r>
              <a:rPr lang="zh-TW" alt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我們有時候要輸出的精度不一樣，那該怎麼辦呢</a:t>
            </a:r>
            <a:r>
              <a:rPr lang="en-US" altLang="zh-TW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sz="2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03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格式化輸出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&lt;Print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67828" y="6225733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&lt;/Print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內容版面配置區 6">
            <a:extLst>
              <a:ext uri="{FF2B5EF4-FFF2-40B4-BE49-F238E27FC236}">
                <a16:creationId xmlns:a16="http://schemas.microsoft.com/office/drawing/2014/main" id="{E6CB9B62-94F8-4C0E-9FF8-E132A03DB3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347137"/>
              </p:ext>
            </p:extLst>
          </p:nvPr>
        </p:nvGraphicFramePr>
        <p:xfrm>
          <a:off x="838200" y="1825625"/>
          <a:ext cx="10629123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718">
                  <a:extLst>
                    <a:ext uri="{9D8B030D-6E8A-4147-A177-3AD203B41FA5}">
                      <a16:colId xmlns:a16="http://schemas.microsoft.com/office/drawing/2014/main" val="3057005601"/>
                    </a:ext>
                  </a:extLst>
                </a:gridCol>
                <a:gridCol w="4273421">
                  <a:extLst>
                    <a:ext uri="{9D8B030D-6E8A-4147-A177-3AD203B41FA5}">
                      <a16:colId xmlns:a16="http://schemas.microsoft.com/office/drawing/2014/main" val="2300598507"/>
                    </a:ext>
                  </a:extLst>
                </a:gridCol>
                <a:gridCol w="1483567">
                  <a:extLst>
                    <a:ext uri="{9D8B030D-6E8A-4147-A177-3AD203B41FA5}">
                      <a16:colId xmlns:a16="http://schemas.microsoft.com/office/drawing/2014/main" val="2229566033"/>
                    </a:ext>
                  </a:extLst>
                </a:gridCol>
                <a:gridCol w="3144417">
                  <a:extLst>
                    <a:ext uri="{9D8B030D-6E8A-4147-A177-3AD203B41FA5}">
                      <a16:colId xmlns:a16="http://schemas.microsoft.com/office/drawing/2014/main" val="18474151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en-US" altLang="zh-TW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tx1"/>
                          </a:solidFill>
                        </a:rPr>
                        <a:t>意義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tx1"/>
                          </a:solidFill>
                        </a:rPr>
                        <a:t>符號</a:t>
                      </a:r>
                      <a:endParaRPr lang="en-US" altLang="zh-TW" sz="2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800" dirty="0">
                          <a:solidFill>
                            <a:schemeClr val="tx1"/>
                          </a:solidFill>
                        </a:rPr>
                        <a:t>意義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13831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lt"/>
                        </a:rPr>
                        <a:t>%c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字元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-</a:t>
                      </a:r>
                      <a:endParaRPr lang="zh-TW" altLang="en-US" sz="28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向左對齊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91171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lt"/>
                        </a:rPr>
                        <a:t>%s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字串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+</a:t>
                      </a:r>
                      <a:endParaRPr lang="zh-TW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正負號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779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lt"/>
                        </a:rPr>
                        <a:t>%d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十進位整數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\t</a:t>
                      </a:r>
                      <a:endParaRPr lang="zh-TW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2800" dirty="0"/>
                        <a:t>Tab</a:t>
                      </a:r>
                      <a:endParaRPr lang="zh-TW" alt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6605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lt"/>
                        </a:rPr>
                        <a:t>%f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浮點數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\n</a:t>
                      </a:r>
                      <a:endParaRPr lang="zh-TW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換行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052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lt"/>
                        </a:rPr>
                        <a:t>%l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長整數 </a:t>
                      </a:r>
                      <a:r>
                        <a:rPr lang="en-US" altLang="zh-TW" sz="2800" dirty="0"/>
                        <a:t>(</a:t>
                      </a:r>
                      <a:r>
                        <a:rPr lang="zh-TW" altLang="en-US" sz="2800" dirty="0"/>
                        <a:t>要加在</a:t>
                      </a:r>
                      <a:r>
                        <a:rPr lang="en-US" altLang="zh-TW" sz="2800" dirty="0"/>
                        <a:t>u or d</a:t>
                      </a:r>
                      <a:r>
                        <a:rPr lang="zh-TW" altLang="en-US" sz="2800" dirty="0"/>
                        <a:t>前面</a:t>
                      </a:r>
                      <a:r>
                        <a:rPr lang="en-US" altLang="zh-TW" sz="2800" dirty="0"/>
                        <a:t>)</a:t>
                      </a:r>
                      <a:endParaRPr lang="zh-TW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\</a:t>
                      </a:r>
                      <a:r>
                        <a:rPr lang="zh-TW" altLang="en-US" sz="2800" dirty="0"/>
                        <a:t>某符號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直接印出該符號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55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lt"/>
                        </a:rPr>
                        <a:t>%u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無正負號十進位整數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/>
                        <a:t>\</a:t>
                      </a:r>
                      <a:endParaRPr lang="zh-TW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5317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800" dirty="0">
                          <a:latin typeface="+mn-lt"/>
                        </a:rPr>
                        <a:t>%e</a:t>
                      </a:r>
                      <a:endParaRPr lang="zh-TW" altLang="en-US" sz="2800" dirty="0">
                        <a:latin typeface="+mn-lt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2800" dirty="0"/>
                        <a:t>指數呈現方式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2800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sz="2800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532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142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不同進位法的表示法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&lt;Print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67828" y="6225733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&lt;/Print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7445483D-AAE3-493F-AA5B-A56314439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418767"/>
              </p:ext>
            </p:extLst>
          </p:nvPr>
        </p:nvGraphicFramePr>
        <p:xfrm>
          <a:off x="838200" y="1848752"/>
          <a:ext cx="8128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3082404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942040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0887447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15969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Character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hex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octal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decimal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554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\x30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\x60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48</a:t>
                      </a:r>
                      <a:endParaRPr lang="zh-TW" alt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5083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\x31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\x61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49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1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\x32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\x62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50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910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\x33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\x63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812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\x41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\101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65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45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\x42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\102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66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0289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\x43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\103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67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14366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\x61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\141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97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159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b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\x62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\142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98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9749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\x63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\143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99</a:t>
                      </a:r>
                      <a:endParaRPr lang="zh-TW" altLang="en-US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44663"/>
                  </a:ext>
                </a:extLst>
              </a:tr>
            </a:tbl>
          </a:graphicData>
        </a:graphic>
      </p:graphicFrame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60496630-D1C6-4BF8-835E-3DB7ECDE454C}"/>
              </a:ext>
            </a:extLst>
          </p:cNvPr>
          <p:cNvSpPr/>
          <p:nvPr/>
        </p:nvSpPr>
        <p:spPr>
          <a:xfrm>
            <a:off x="7809723" y="715344"/>
            <a:ext cx="3912260" cy="933189"/>
          </a:xfrm>
          <a:prstGeom prst="roundRect">
            <a:avLst/>
          </a:prstGeom>
          <a:noFill/>
          <a:ln w="38100">
            <a:solidFill>
              <a:srgbClr val="00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spcAft>
                <a:spcPts val="600"/>
              </a:spcAft>
            </a:pPr>
            <a:r>
              <a:rPr lang="en-US" altLang="zh-TW" b="1" dirty="0">
                <a:solidFill>
                  <a:srgbClr val="FF0000"/>
                </a:solidFill>
              </a:rPr>
              <a:t>Lab 1-3:</a:t>
            </a:r>
          </a:p>
          <a:p>
            <a:pPr algn="just"/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如何使用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hex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印出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Hello!</a:t>
            </a:r>
            <a:r>
              <a:rPr lang="zh-TW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這六個字元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  <a:endParaRPr lang="zh-TW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3C5BA3C-77C4-4186-849D-711073DC3914}"/>
              </a:ext>
            </a:extLst>
          </p:cNvPr>
          <p:cNvSpPr/>
          <p:nvPr/>
        </p:nvSpPr>
        <p:spPr>
          <a:xfrm>
            <a:off x="765560" y="5927992"/>
            <a:ext cx="3583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/>
              <a:t>Ref: </a:t>
            </a:r>
            <a:r>
              <a:rPr lang="zh-TW" altLang="en-US" dirty="0">
                <a:hlinkClick r:id="rId2"/>
              </a:rPr>
              <a:t>http://defindit.com/ascii.html</a:t>
            </a:r>
            <a:r>
              <a:rPr lang="zh-TW" altLang="en-US" dirty="0"/>
              <a:t> 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08079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247086A-56BD-41D5-B54A-E939657C5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/>
              <a:t>2021/09/29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EF20E1F-A120-42E7-B01A-DFE4D4E7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92928-8ED7-4A77-A5A9-AA9BE3F08F74}" type="slidenum">
              <a:rPr lang="zh-TW" altLang="en-US" smtClean="0"/>
              <a:t>9</a:t>
            </a:fld>
            <a:endParaRPr lang="zh-TW" altLang="en-US"/>
          </a:p>
        </p:txBody>
      </p:sp>
      <p:sp>
        <p:nvSpPr>
          <p:cNvPr id="6" name="標題 1">
            <a:extLst>
              <a:ext uri="{FF2B5EF4-FFF2-40B4-BE49-F238E27FC236}">
                <a16:creationId xmlns:a16="http://schemas.microsoft.com/office/drawing/2014/main" id="{B77F5E80-86B7-48B6-8CE9-D64085731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73190"/>
            <a:ext cx="9824120" cy="1017498"/>
          </a:xfrm>
        </p:spPr>
        <p:txBody>
          <a:bodyPr/>
          <a:lstStyle/>
          <a:p>
            <a:r>
              <a:rPr lang="zh-TW" altLang="en-US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格式化輸出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60D785-873A-4FFF-A553-2FB026722E1E}"/>
              </a:ext>
            </a:extLst>
          </p:cNvPr>
          <p:cNvSpPr/>
          <p:nvPr/>
        </p:nvSpPr>
        <p:spPr>
          <a:xfrm>
            <a:off x="187036" y="149970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&lt;Print variables/&gt;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5D9B3AA-3585-4F38-88B8-92F145E6B02F}"/>
              </a:ext>
            </a:extLst>
          </p:cNvPr>
          <p:cNvSpPr/>
          <p:nvPr/>
        </p:nvSpPr>
        <p:spPr>
          <a:xfrm>
            <a:off x="8867828" y="6225733"/>
            <a:ext cx="31806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TW" sz="28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&lt;/Print variables&gt;</a:t>
            </a:r>
            <a:endParaRPr lang="zh-TW" altLang="en-US" sz="28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BFF43BC-600C-4059-A956-9A32AA4A9272}"/>
              </a:ext>
            </a:extLst>
          </p:cNvPr>
          <p:cNvSpPr txBox="1"/>
          <p:nvPr/>
        </p:nvSpPr>
        <p:spPr>
          <a:xfrm>
            <a:off x="838200" y="1690688"/>
            <a:ext cx="728876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/*Ex 1-3: Formatting the numbers*/</a:t>
            </a:r>
          </a:p>
          <a:p>
            <a:endParaRPr lang="en-US" altLang="zh-TW" sz="2400" b="1" dirty="0"/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Ex 1-3: [int] Formatting the numbers\n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%10d%s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20210808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%+</a:t>
            </a:r>
            <a:r>
              <a:rPr lang="en-US" altLang="zh-TW" sz="2400" b="1" dirty="0" err="1">
                <a:solidFill>
                  <a:srgbClr val="00B050"/>
                </a:solidFill>
              </a:rPr>
              <a:t>d%s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20210808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%-</a:t>
            </a:r>
            <a:r>
              <a:rPr lang="en-US" altLang="zh-TW" sz="2400" b="1" dirty="0" err="1">
                <a:solidFill>
                  <a:srgbClr val="00B050"/>
                </a:solidFill>
              </a:rPr>
              <a:t>d%s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20210808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</a:t>
            </a:r>
            <a:r>
              <a:rPr lang="en-US" altLang="zh-TW" sz="2400" b="1" dirty="0" err="1">
                <a:solidFill>
                  <a:srgbClr val="00B050"/>
                </a:solidFill>
              </a:rPr>
              <a:t>d%s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20210808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%010d%s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20210808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%010d%s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20210808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  <a:p>
            <a:r>
              <a:rPr lang="en-US" altLang="zh-TW" sz="2400" b="1" dirty="0">
                <a:solidFill>
                  <a:srgbClr val="0000FF"/>
                </a:solidFill>
              </a:rPr>
              <a:t>printf</a:t>
            </a:r>
            <a:r>
              <a:rPr lang="en-US" altLang="zh-TW" sz="2400" b="1" dirty="0"/>
              <a:t>("</a:t>
            </a:r>
            <a:r>
              <a:rPr lang="en-US" altLang="zh-TW" sz="2400" b="1" dirty="0">
                <a:solidFill>
                  <a:srgbClr val="00B050"/>
                </a:solidFill>
              </a:rPr>
              <a:t>%010d%s</a:t>
            </a:r>
            <a:r>
              <a:rPr lang="en-US" altLang="zh-TW" sz="2400" b="1" dirty="0"/>
              <a:t>", </a:t>
            </a:r>
            <a:r>
              <a:rPr lang="en-US" altLang="zh-TW" sz="2400" b="1" dirty="0">
                <a:solidFill>
                  <a:srgbClr val="FFC000"/>
                </a:solidFill>
              </a:rPr>
              <a:t>20210808</a:t>
            </a:r>
            <a:r>
              <a:rPr lang="en-US" altLang="zh-TW" sz="2400" b="1" dirty="0"/>
              <a:t>,"</a:t>
            </a:r>
            <a:r>
              <a:rPr lang="en-US" altLang="zh-TW" sz="2400" b="1" dirty="0">
                <a:solidFill>
                  <a:srgbClr val="00B050"/>
                </a:solidFill>
              </a:rPr>
              <a:t>\n</a:t>
            </a:r>
            <a:r>
              <a:rPr lang="en-US" altLang="zh-TW" sz="2400" b="1" dirty="0"/>
              <a:t>");</a:t>
            </a:r>
          </a:p>
        </p:txBody>
      </p:sp>
    </p:spTree>
    <p:extLst>
      <p:ext uri="{BB962C8B-B14F-4D97-AF65-F5344CB8AC3E}">
        <p14:creationId xmlns:p14="http://schemas.microsoft.com/office/powerpoint/2010/main" val="932940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訂 3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2505</TotalTime>
  <Words>1749</Words>
  <Application>Microsoft Office PowerPoint</Application>
  <PresentationFormat>寬螢幕</PresentationFormat>
  <Paragraphs>412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6" baseType="lpstr">
      <vt:lpstr>微軟正黑體</vt:lpstr>
      <vt:lpstr>新細明體</vt:lpstr>
      <vt:lpstr>Arial</vt:lpstr>
      <vt:lpstr>Arial Black</vt:lpstr>
      <vt:lpstr>Calibri</vt:lpstr>
      <vt:lpstr>Office 佈景主題</vt:lpstr>
      <vt:lpstr>Review: Variables &amp; Loop</vt:lpstr>
      <vt:lpstr>大綱</vt:lpstr>
      <vt:lpstr>資料型態</vt:lpstr>
      <vt:lpstr>變數命名</vt:lpstr>
      <vt:lpstr>變數命名</vt:lpstr>
      <vt:lpstr>變數輸出</vt:lpstr>
      <vt:lpstr>格式化輸出</vt:lpstr>
      <vt:lpstr>不同進位法的表示法</vt:lpstr>
      <vt:lpstr>格式化輸出</vt:lpstr>
      <vt:lpstr>格式化輸出</vt:lpstr>
      <vt:lpstr>運算子</vt:lpstr>
      <vt:lpstr>運算子</vt:lpstr>
      <vt:lpstr>資料輸入</vt:lpstr>
      <vt:lpstr>資料輸入</vt:lpstr>
      <vt:lpstr>For 迴圈</vt:lpstr>
      <vt:lpstr>For 迴圈</vt:lpstr>
      <vt:lpstr>While 迴圈</vt:lpstr>
      <vt:lpstr>作業一</vt:lpstr>
      <vt:lpstr>作業二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combination of real-time and location-based importation risk estimation in a Smartphone APP</dc:title>
  <dc:creator>TooDou</dc:creator>
  <cp:lastModifiedBy>TooDou</cp:lastModifiedBy>
  <cp:revision>49</cp:revision>
  <dcterms:created xsi:type="dcterms:W3CDTF">2021-08-06T15:11:16Z</dcterms:created>
  <dcterms:modified xsi:type="dcterms:W3CDTF">2021-10-09T07:52:59Z</dcterms:modified>
</cp:coreProperties>
</file>