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61" r:id="rId4"/>
    <p:sldId id="265" r:id="rId5"/>
    <p:sldId id="278" r:id="rId6"/>
    <p:sldId id="285" r:id="rId7"/>
    <p:sldId id="269" r:id="rId8"/>
    <p:sldId id="279" r:id="rId9"/>
    <p:sldId id="282" r:id="rId10"/>
    <p:sldId id="281" r:id="rId11"/>
    <p:sldId id="283" r:id="rId12"/>
    <p:sldId id="284" r:id="rId13"/>
    <p:sldId id="267" r:id="rId14"/>
    <p:sldId id="268" r:id="rId15"/>
    <p:sldId id="287" r:id="rId16"/>
    <p:sldId id="263" r:id="rId17"/>
    <p:sldId id="280" r:id="rId18"/>
    <p:sldId id="286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26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竣翔 詹" userId="08aaf6c2-db64-469b-ac07-b0cc132e33d0" providerId="ADAL" clId="{10D11D61-19B7-4E96-8CFA-C404F6CCD0BA}"/>
    <pc:docChg chg="undo custSel addSld delSld modSld modMainMaster">
      <pc:chgData name="竣翔 詹" userId="08aaf6c2-db64-469b-ac07-b0cc132e33d0" providerId="ADAL" clId="{10D11D61-19B7-4E96-8CFA-C404F6CCD0BA}" dt="2021-08-15T09:13:46.745" v="5338"/>
      <pc:docMkLst>
        <pc:docMk/>
      </pc:docMkLst>
      <pc:sldChg chg="modSp">
        <pc:chgData name="竣翔 詹" userId="08aaf6c2-db64-469b-ac07-b0cc132e33d0" providerId="ADAL" clId="{10D11D61-19B7-4E96-8CFA-C404F6CCD0BA}" dt="2021-08-14T14:19:29.705" v="2076" actId="20577"/>
        <pc:sldMkLst>
          <pc:docMk/>
          <pc:sldMk cId="3164312095" sldId="256"/>
        </pc:sldMkLst>
        <pc:spChg chg="mod">
          <ac:chgData name="竣翔 詹" userId="08aaf6c2-db64-469b-ac07-b0cc132e33d0" providerId="ADAL" clId="{10D11D61-19B7-4E96-8CFA-C404F6CCD0BA}" dt="2021-08-13T17:55:44.907" v="2" actId="20577"/>
          <ac:spMkLst>
            <pc:docMk/>
            <pc:sldMk cId="3164312095" sldId="256"/>
            <ac:spMk id="10" creationId="{F8B288E1-6E23-43C8-8C1F-4E260B999147}"/>
          </ac:spMkLst>
        </pc:spChg>
        <pc:spChg chg="mod">
          <ac:chgData name="竣翔 詹" userId="08aaf6c2-db64-469b-ac07-b0cc132e33d0" providerId="ADAL" clId="{10D11D61-19B7-4E96-8CFA-C404F6CCD0BA}" dt="2021-08-14T14:19:29.705" v="2076" actId="20577"/>
          <ac:spMkLst>
            <pc:docMk/>
            <pc:sldMk cId="3164312095" sldId="256"/>
            <ac:spMk id="11" creationId="{F0439762-4CE2-4EA3-A3B2-288C20E7D372}"/>
          </ac:spMkLst>
        </pc:spChg>
      </pc:sldChg>
      <pc:sldChg chg="modSp">
        <pc:chgData name="竣翔 詹" userId="08aaf6c2-db64-469b-ac07-b0cc132e33d0" providerId="ADAL" clId="{10D11D61-19B7-4E96-8CFA-C404F6CCD0BA}" dt="2021-08-14T18:07:33.974" v="3746" actId="20577"/>
        <pc:sldMkLst>
          <pc:docMk/>
          <pc:sldMk cId="1906338053" sldId="257"/>
        </pc:sldMkLst>
        <pc:spChg chg="mod">
          <ac:chgData name="竣翔 詹" userId="08aaf6c2-db64-469b-ac07-b0cc132e33d0" providerId="ADAL" clId="{10D11D61-19B7-4E96-8CFA-C404F6CCD0BA}" dt="2021-08-14T18:07:33.974" v="3746" actId="20577"/>
          <ac:spMkLst>
            <pc:docMk/>
            <pc:sldMk cId="1906338053" sldId="257"/>
            <ac:spMk id="6" creationId="{5AB19EF9-875C-444C-9239-702305D2AF59}"/>
          </ac:spMkLst>
        </pc:spChg>
      </pc:sldChg>
      <pc:sldChg chg="addSp delSp modSp">
        <pc:chgData name="竣翔 詹" userId="08aaf6c2-db64-469b-ac07-b0cc132e33d0" providerId="ADAL" clId="{10D11D61-19B7-4E96-8CFA-C404F6CCD0BA}" dt="2021-08-14T18:06:36.466" v="3682" actId="207"/>
        <pc:sldMkLst>
          <pc:docMk/>
          <pc:sldMk cId="1596477799" sldId="261"/>
        </pc:sldMkLst>
        <pc:spChg chg="mod">
          <ac:chgData name="竣翔 詹" userId="08aaf6c2-db64-469b-ac07-b0cc132e33d0" providerId="ADAL" clId="{10D11D61-19B7-4E96-8CFA-C404F6CCD0BA}" dt="2021-08-14T03:32:15.596" v="192"/>
          <ac:spMkLst>
            <pc:docMk/>
            <pc:sldMk cId="1596477799" sldId="261"/>
            <ac:spMk id="6" creationId="{B77F5E80-86B7-48B6-8CE9-D64085731077}"/>
          </ac:spMkLst>
        </pc:spChg>
        <pc:spChg chg="mod">
          <ac:chgData name="竣翔 詹" userId="08aaf6c2-db64-469b-ac07-b0cc132e33d0" providerId="ADAL" clId="{10D11D61-19B7-4E96-8CFA-C404F6CCD0BA}" dt="2021-08-14T03:28:07.003" v="120" actId="20577"/>
          <ac:spMkLst>
            <pc:docMk/>
            <pc:sldMk cId="1596477799" sldId="261"/>
            <ac:spMk id="8" creationId="{C460D785-873A-4FFF-A553-2FB026722E1E}"/>
          </ac:spMkLst>
        </pc:spChg>
        <pc:spChg chg="mod">
          <ac:chgData name="竣翔 詹" userId="08aaf6c2-db64-469b-ac07-b0cc132e33d0" providerId="ADAL" clId="{10D11D61-19B7-4E96-8CFA-C404F6CCD0BA}" dt="2021-08-14T03:28:10.444" v="121" actId="20577"/>
          <ac:spMkLst>
            <pc:docMk/>
            <pc:sldMk cId="1596477799" sldId="261"/>
            <ac:spMk id="9" creationId="{D5D9B3AA-3585-4F38-88B8-92F145E6B02F}"/>
          </ac:spMkLst>
        </pc:spChg>
        <pc:spChg chg="add mod">
          <ac:chgData name="竣翔 詹" userId="08aaf6c2-db64-469b-ac07-b0cc132e33d0" providerId="ADAL" clId="{10D11D61-19B7-4E96-8CFA-C404F6CCD0BA}" dt="2021-08-14T18:06:36.466" v="3682" actId="207"/>
          <ac:spMkLst>
            <pc:docMk/>
            <pc:sldMk cId="1596477799" sldId="261"/>
            <ac:spMk id="10" creationId="{49102D3C-2EF1-41F0-ADEF-FA51319B2F1D}"/>
          </ac:spMkLst>
        </pc:spChg>
        <pc:graphicFrameChg chg="del">
          <ac:chgData name="竣翔 詹" userId="08aaf6c2-db64-469b-ac07-b0cc132e33d0" providerId="ADAL" clId="{10D11D61-19B7-4E96-8CFA-C404F6CCD0BA}" dt="2021-08-14T03:32:18.734" v="193" actId="478"/>
          <ac:graphicFrameMkLst>
            <pc:docMk/>
            <pc:sldMk cId="1596477799" sldId="261"/>
            <ac:graphicFrameMk id="2" creationId="{2ED8A34A-4D30-4204-B7C5-21C5D275D5B8}"/>
          </ac:graphicFrameMkLst>
        </pc:graphicFrameChg>
      </pc:sldChg>
      <pc:sldChg chg="addSp delSp modSp">
        <pc:chgData name="竣翔 詹" userId="08aaf6c2-db64-469b-ac07-b0cc132e33d0" providerId="ADAL" clId="{10D11D61-19B7-4E96-8CFA-C404F6CCD0BA}" dt="2021-08-14T13:14:10.873" v="2066" actId="1076"/>
        <pc:sldMkLst>
          <pc:docMk/>
          <pc:sldMk cId="2831394891" sldId="263"/>
        </pc:sldMkLst>
        <pc:spChg chg="add mod">
          <ac:chgData name="竣翔 詹" userId="08aaf6c2-db64-469b-ac07-b0cc132e33d0" providerId="ADAL" clId="{10D11D61-19B7-4E96-8CFA-C404F6CCD0BA}" dt="2021-08-14T13:14:10.873" v="2066" actId="1076"/>
          <ac:spMkLst>
            <pc:docMk/>
            <pc:sldMk cId="2831394891" sldId="263"/>
            <ac:spMk id="2" creationId="{A1EBB96B-5FEB-445F-B74E-8CE01128557A}"/>
          </ac:spMkLst>
        </pc:spChg>
        <pc:spChg chg="add del mod">
          <ac:chgData name="竣翔 詹" userId="08aaf6c2-db64-469b-ac07-b0cc132e33d0" providerId="ADAL" clId="{10D11D61-19B7-4E96-8CFA-C404F6CCD0BA}" dt="2021-08-14T08:39:04.929" v="1479" actId="478"/>
          <ac:spMkLst>
            <pc:docMk/>
            <pc:sldMk cId="2831394891" sldId="263"/>
            <ac:spMk id="3" creationId="{B8419B85-C158-4723-AB0E-647131E900AB}"/>
          </ac:spMkLst>
        </pc:spChg>
        <pc:spChg chg="add del mod">
          <ac:chgData name="竣翔 詹" userId="08aaf6c2-db64-469b-ac07-b0cc132e33d0" providerId="ADAL" clId="{10D11D61-19B7-4E96-8CFA-C404F6CCD0BA}" dt="2021-08-14T08:39:02.655" v="1478" actId="478"/>
          <ac:spMkLst>
            <pc:docMk/>
            <pc:sldMk cId="2831394891" sldId="263"/>
            <ac:spMk id="7" creationId="{9ADD94C5-194F-4E61-BF64-20CEE3FFFB3B}"/>
          </ac:spMkLst>
        </pc:spChg>
        <pc:spChg chg="add mod">
          <ac:chgData name="竣翔 詹" userId="08aaf6c2-db64-469b-ac07-b0cc132e33d0" providerId="ADAL" clId="{10D11D61-19B7-4E96-8CFA-C404F6CCD0BA}" dt="2021-08-14T09:10:15.244" v="1594" actId="1038"/>
          <ac:spMkLst>
            <pc:docMk/>
            <pc:sldMk cId="2831394891" sldId="263"/>
            <ac:spMk id="10" creationId="{331EE4E1-A7D7-4F63-A378-02E4ABF51734}"/>
          </ac:spMkLst>
        </pc:spChg>
        <pc:spChg chg="del">
          <ac:chgData name="竣翔 詹" userId="08aaf6c2-db64-469b-ac07-b0cc132e33d0" providerId="ADAL" clId="{10D11D61-19B7-4E96-8CFA-C404F6CCD0BA}" dt="2021-08-14T08:39:15.980" v="1480" actId="478"/>
          <ac:spMkLst>
            <pc:docMk/>
            <pc:sldMk cId="2831394891" sldId="263"/>
            <ac:spMk id="11" creationId="{3C98FC0B-6B19-4A7E-9C24-9534450A1718}"/>
          </ac:spMkLst>
        </pc:spChg>
        <pc:spChg chg="add mod">
          <ac:chgData name="竣翔 詹" userId="08aaf6c2-db64-469b-ac07-b0cc132e33d0" providerId="ADAL" clId="{10D11D61-19B7-4E96-8CFA-C404F6CCD0BA}" dt="2021-08-14T09:11:01.534" v="1620"/>
          <ac:spMkLst>
            <pc:docMk/>
            <pc:sldMk cId="2831394891" sldId="263"/>
            <ac:spMk id="12" creationId="{C7615EAE-FFE4-4E30-BAA5-1AA2CA250119}"/>
          </ac:spMkLst>
        </pc:spChg>
        <pc:spChg chg="add del mod">
          <ac:chgData name="竣翔 詹" userId="08aaf6c2-db64-469b-ac07-b0cc132e33d0" providerId="ADAL" clId="{10D11D61-19B7-4E96-8CFA-C404F6CCD0BA}" dt="2021-08-14T08:39:02.655" v="1478" actId="478"/>
          <ac:spMkLst>
            <pc:docMk/>
            <pc:sldMk cId="2831394891" sldId="263"/>
            <ac:spMk id="14" creationId="{F3EA86D0-4DD1-41C3-B656-42B1CBE0D0D7}"/>
          </ac:spMkLst>
        </pc:spChg>
        <pc:spChg chg="add del mod">
          <ac:chgData name="竣翔 詹" userId="08aaf6c2-db64-469b-ac07-b0cc132e33d0" providerId="ADAL" clId="{10D11D61-19B7-4E96-8CFA-C404F6CCD0BA}" dt="2021-08-14T08:39:04.929" v="1479" actId="478"/>
          <ac:spMkLst>
            <pc:docMk/>
            <pc:sldMk cId="2831394891" sldId="263"/>
            <ac:spMk id="15" creationId="{8B51C747-9909-4B57-BB14-2908052A41AA}"/>
          </ac:spMkLst>
        </pc:spChg>
        <pc:spChg chg="add del mod">
          <ac:chgData name="竣翔 詹" userId="08aaf6c2-db64-469b-ac07-b0cc132e33d0" providerId="ADAL" clId="{10D11D61-19B7-4E96-8CFA-C404F6CCD0BA}" dt="2021-08-14T08:39:04.929" v="1479" actId="478"/>
          <ac:spMkLst>
            <pc:docMk/>
            <pc:sldMk cId="2831394891" sldId="263"/>
            <ac:spMk id="17" creationId="{F52C2AB8-7736-42A6-8407-D7BC73E0C643}"/>
          </ac:spMkLst>
        </pc:spChg>
        <pc:spChg chg="add del mod">
          <ac:chgData name="竣翔 詹" userId="08aaf6c2-db64-469b-ac07-b0cc132e33d0" providerId="ADAL" clId="{10D11D61-19B7-4E96-8CFA-C404F6CCD0BA}" dt="2021-08-14T08:39:04.929" v="1479" actId="478"/>
          <ac:spMkLst>
            <pc:docMk/>
            <pc:sldMk cId="2831394891" sldId="263"/>
            <ac:spMk id="18" creationId="{96971B31-A03D-4588-8C4E-EA4A1E947C97}"/>
          </ac:spMkLst>
        </pc:spChg>
        <pc:spChg chg="add del mod">
          <ac:chgData name="竣翔 詹" userId="08aaf6c2-db64-469b-ac07-b0cc132e33d0" providerId="ADAL" clId="{10D11D61-19B7-4E96-8CFA-C404F6CCD0BA}" dt="2021-08-14T08:39:04.929" v="1479" actId="478"/>
          <ac:spMkLst>
            <pc:docMk/>
            <pc:sldMk cId="2831394891" sldId="263"/>
            <ac:spMk id="19" creationId="{2DB02515-1A24-4148-BA9E-8EA0E3641AEA}"/>
          </ac:spMkLst>
        </pc:spChg>
        <pc:spChg chg="add del mod">
          <ac:chgData name="竣翔 詹" userId="08aaf6c2-db64-469b-ac07-b0cc132e33d0" providerId="ADAL" clId="{10D11D61-19B7-4E96-8CFA-C404F6CCD0BA}" dt="2021-08-14T08:39:04.929" v="1479" actId="478"/>
          <ac:spMkLst>
            <pc:docMk/>
            <pc:sldMk cId="2831394891" sldId="263"/>
            <ac:spMk id="20" creationId="{4E9C1727-5B9B-4174-8BE0-CF3C307DE596}"/>
          </ac:spMkLst>
        </pc:spChg>
        <pc:spChg chg="add del mod">
          <ac:chgData name="竣翔 詹" userId="08aaf6c2-db64-469b-ac07-b0cc132e33d0" providerId="ADAL" clId="{10D11D61-19B7-4E96-8CFA-C404F6CCD0BA}" dt="2021-08-14T08:39:04.929" v="1479" actId="478"/>
          <ac:spMkLst>
            <pc:docMk/>
            <pc:sldMk cId="2831394891" sldId="263"/>
            <ac:spMk id="21" creationId="{1E621C0D-969C-481D-8838-527ABC027784}"/>
          </ac:spMkLst>
        </pc:spChg>
        <pc:picChg chg="add del">
          <ac:chgData name="竣翔 詹" userId="08aaf6c2-db64-469b-ac07-b0cc132e33d0" providerId="ADAL" clId="{10D11D61-19B7-4E96-8CFA-C404F6CCD0BA}" dt="2021-08-14T08:39:04.929" v="1479" actId="478"/>
          <ac:picMkLst>
            <pc:docMk/>
            <pc:sldMk cId="2831394891" sldId="263"/>
            <ac:picMk id="22" creationId="{EED1A61A-901A-4F0E-8230-8AE24760DEA5}"/>
          </ac:picMkLst>
        </pc:picChg>
        <pc:picChg chg="add del">
          <ac:chgData name="竣翔 詹" userId="08aaf6c2-db64-469b-ac07-b0cc132e33d0" providerId="ADAL" clId="{10D11D61-19B7-4E96-8CFA-C404F6CCD0BA}" dt="2021-08-14T08:39:04.929" v="1479" actId="478"/>
          <ac:picMkLst>
            <pc:docMk/>
            <pc:sldMk cId="2831394891" sldId="263"/>
            <ac:picMk id="23" creationId="{F9E704D6-D9B8-474F-83C6-56B106239473}"/>
          </ac:picMkLst>
        </pc:picChg>
      </pc:sldChg>
      <pc:sldChg chg="modSp">
        <pc:chgData name="竣翔 詹" userId="08aaf6c2-db64-469b-ac07-b0cc132e33d0" providerId="ADAL" clId="{10D11D61-19B7-4E96-8CFA-C404F6CCD0BA}" dt="2021-08-14T04:24:15.916" v="841" actId="207"/>
        <pc:sldMkLst>
          <pc:docMk/>
          <pc:sldMk cId="3470397045" sldId="265"/>
        </pc:sldMkLst>
        <pc:spChg chg="mod">
          <ac:chgData name="竣翔 詹" userId="08aaf6c2-db64-469b-ac07-b0cc132e33d0" providerId="ADAL" clId="{10D11D61-19B7-4E96-8CFA-C404F6CCD0BA}" dt="2021-08-14T04:00:44.444" v="584" actId="5793"/>
          <ac:spMkLst>
            <pc:docMk/>
            <pc:sldMk cId="3470397045" sldId="265"/>
            <ac:spMk id="6" creationId="{B77F5E80-86B7-48B6-8CE9-D64085731077}"/>
          </ac:spMkLst>
        </pc:spChg>
        <pc:spChg chg="mod">
          <ac:chgData name="竣翔 詹" userId="08aaf6c2-db64-469b-ac07-b0cc132e33d0" providerId="ADAL" clId="{10D11D61-19B7-4E96-8CFA-C404F6CCD0BA}" dt="2021-08-14T03:28:55.168" v="128" actId="20577"/>
          <ac:spMkLst>
            <pc:docMk/>
            <pc:sldMk cId="3470397045" sldId="265"/>
            <ac:spMk id="8" creationId="{C460D785-873A-4FFF-A553-2FB026722E1E}"/>
          </ac:spMkLst>
        </pc:spChg>
        <pc:spChg chg="mod">
          <ac:chgData name="竣翔 詹" userId="08aaf6c2-db64-469b-ac07-b0cc132e33d0" providerId="ADAL" clId="{10D11D61-19B7-4E96-8CFA-C404F6CCD0BA}" dt="2021-08-14T03:28:59.564" v="131" actId="20577"/>
          <ac:spMkLst>
            <pc:docMk/>
            <pc:sldMk cId="3470397045" sldId="265"/>
            <ac:spMk id="9" creationId="{D5D9B3AA-3585-4F38-88B8-92F145E6B02F}"/>
          </ac:spMkLst>
        </pc:spChg>
        <pc:spChg chg="mod">
          <ac:chgData name="竣翔 詹" userId="08aaf6c2-db64-469b-ac07-b0cc132e33d0" providerId="ADAL" clId="{10D11D61-19B7-4E96-8CFA-C404F6CCD0BA}" dt="2021-08-14T04:24:15.916" v="841" actId="207"/>
          <ac:spMkLst>
            <pc:docMk/>
            <pc:sldMk cId="3470397045" sldId="265"/>
            <ac:spMk id="10" creationId="{061FAD48-0F44-4C7B-A49B-6D1A39ADEFDC}"/>
          </ac:spMkLst>
        </pc:spChg>
      </pc:sldChg>
      <pc:sldChg chg="addSp delSp modSp">
        <pc:chgData name="竣翔 詹" userId="08aaf6c2-db64-469b-ac07-b0cc132e33d0" providerId="ADAL" clId="{10D11D61-19B7-4E96-8CFA-C404F6CCD0BA}" dt="2021-08-15T02:20:35.656" v="5331"/>
        <pc:sldMkLst>
          <pc:docMk/>
          <pc:sldMk cId="4096032507" sldId="267"/>
        </pc:sldMkLst>
        <pc:spChg chg="add mod">
          <ac:chgData name="竣翔 詹" userId="08aaf6c2-db64-469b-ac07-b0cc132e33d0" providerId="ADAL" clId="{10D11D61-19B7-4E96-8CFA-C404F6CCD0BA}" dt="2021-08-15T02:20:35.656" v="5331"/>
          <ac:spMkLst>
            <pc:docMk/>
            <pc:sldMk cId="4096032507" sldId="267"/>
            <ac:spMk id="2" creationId="{13EFB337-97EA-487B-AD20-EF988AEC1212}"/>
          </ac:spMkLst>
        </pc:spChg>
        <pc:spChg chg="del">
          <ac:chgData name="竣翔 詹" userId="08aaf6c2-db64-469b-ac07-b0cc132e33d0" providerId="ADAL" clId="{10D11D61-19B7-4E96-8CFA-C404F6CCD0BA}" dt="2021-08-14T10:11:56.977" v="1809"/>
          <ac:spMkLst>
            <pc:docMk/>
            <pc:sldMk cId="4096032507" sldId="267"/>
            <ac:spMk id="3" creationId="{55702669-B149-4C3C-AF77-DE2CFE751321}"/>
          </ac:spMkLst>
        </pc:spChg>
        <pc:spChg chg="mod">
          <ac:chgData name="竣翔 詹" userId="08aaf6c2-db64-469b-ac07-b0cc132e33d0" providerId="ADAL" clId="{10D11D61-19B7-4E96-8CFA-C404F6CCD0BA}" dt="2021-08-14T09:05:00.457" v="1554"/>
          <ac:spMkLst>
            <pc:docMk/>
            <pc:sldMk cId="4096032507" sldId="267"/>
            <ac:spMk id="6" creationId="{B77F5E80-86B7-48B6-8CE9-D64085731077}"/>
          </ac:spMkLst>
        </pc:spChg>
        <pc:spChg chg="del">
          <ac:chgData name="竣翔 詹" userId="08aaf6c2-db64-469b-ac07-b0cc132e33d0" providerId="ADAL" clId="{10D11D61-19B7-4E96-8CFA-C404F6CCD0BA}" dt="2021-08-14T09:05:04.989" v="1555" actId="478"/>
          <ac:spMkLst>
            <pc:docMk/>
            <pc:sldMk cId="4096032507" sldId="267"/>
            <ac:spMk id="7" creationId="{840EF4B1-1F36-4160-8A44-D487F46B07FD}"/>
          </ac:spMkLst>
        </pc:spChg>
        <pc:spChg chg="mod">
          <ac:chgData name="竣翔 詹" userId="08aaf6c2-db64-469b-ac07-b0cc132e33d0" providerId="ADAL" clId="{10D11D61-19B7-4E96-8CFA-C404F6CCD0BA}" dt="2021-08-14T03:29:28.086" v="140" actId="20577"/>
          <ac:spMkLst>
            <pc:docMk/>
            <pc:sldMk cId="4096032507" sldId="267"/>
            <ac:spMk id="8" creationId="{C460D785-873A-4FFF-A553-2FB026722E1E}"/>
          </ac:spMkLst>
        </pc:spChg>
        <pc:spChg chg="mod">
          <ac:chgData name="竣翔 詹" userId="08aaf6c2-db64-469b-ac07-b0cc132e33d0" providerId="ADAL" clId="{10D11D61-19B7-4E96-8CFA-C404F6CCD0BA}" dt="2021-08-14T03:29:34.893" v="142" actId="20577"/>
          <ac:spMkLst>
            <pc:docMk/>
            <pc:sldMk cId="4096032507" sldId="267"/>
            <ac:spMk id="9" creationId="{D5D9B3AA-3585-4F38-88B8-92F145E6B02F}"/>
          </ac:spMkLst>
        </pc:spChg>
        <pc:spChg chg="mod">
          <ac:chgData name="竣翔 詹" userId="08aaf6c2-db64-469b-ac07-b0cc132e33d0" providerId="ADAL" clId="{10D11D61-19B7-4E96-8CFA-C404F6CCD0BA}" dt="2021-08-14T10:13:35.240" v="1960" actId="14100"/>
          <ac:spMkLst>
            <pc:docMk/>
            <pc:sldMk cId="4096032507" sldId="267"/>
            <ac:spMk id="10" creationId="{061FAD48-0F44-4C7B-A49B-6D1A39ADEFDC}"/>
          </ac:spMkLst>
        </pc:spChg>
        <pc:spChg chg="add mod">
          <ac:chgData name="竣翔 詹" userId="08aaf6c2-db64-469b-ac07-b0cc132e33d0" providerId="ADAL" clId="{10D11D61-19B7-4E96-8CFA-C404F6CCD0BA}" dt="2021-08-14T10:15:13.386" v="2009" actId="207"/>
          <ac:spMkLst>
            <pc:docMk/>
            <pc:sldMk cId="4096032507" sldId="267"/>
            <ac:spMk id="11" creationId="{F2B0CFC6-EE39-4580-9E2D-BE05BC6685F0}"/>
          </ac:spMkLst>
        </pc:spChg>
      </pc:sldChg>
      <pc:sldChg chg="addSp delSp modSp">
        <pc:chgData name="竣翔 詹" userId="08aaf6c2-db64-469b-ac07-b0cc132e33d0" providerId="ADAL" clId="{10D11D61-19B7-4E96-8CFA-C404F6CCD0BA}" dt="2021-08-15T02:20:38.990" v="5333"/>
        <pc:sldMkLst>
          <pc:docMk/>
          <pc:sldMk cId="3611425304" sldId="268"/>
        </pc:sldMkLst>
        <pc:spChg chg="add mod">
          <ac:chgData name="竣翔 詹" userId="08aaf6c2-db64-469b-ac07-b0cc132e33d0" providerId="ADAL" clId="{10D11D61-19B7-4E96-8CFA-C404F6CCD0BA}" dt="2021-08-15T02:20:38.990" v="5333"/>
          <ac:spMkLst>
            <pc:docMk/>
            <pc:sldMk cId="3611425304" sldId="268"/>
            <ac:spMk id="3" creationId="{0C004466-5879-4E47-AF19-4B700927EB76}"/>
          </ac:spMkLst>
        </pc:spChg>
        <pc:spChg chg="mod">
          <ac:chgData name="竣翔 詹" userId="08aaf6c2-db64-469b-ac07-b0cc132e33d0" providerId="ADAL" clId="{10D11D61-19B7-4E96-8CFA-C404F6CCD0BA}" dt="2021-08-14T09:05:21.014" v="1569"/>
          <ac:spMkLst>
            <pc:docMk/>
            <pc:sldMk cId="3611425304" sldId="268"/>
            <ac:spMk id="6" creationId="{B77F5E80-86B7-48B6-8CE9-D64085731077}"/>
          </ac:spMkLst>
        </pc:spChg>
        <pc:spChg chg="mod">
          <ac:chgData name="竣翔 詹" userId="08aaf6c2-db64-469b-ac07-b0cc132e33d0" providerId="ADAL" clId="{10D11D61-19B7-4E96-8CFA-C404F6CCD0BA}" dt="2021-08-14T03:31:37.932" v="153" actId="20577"/>
          <ac:spMkLst>
            <pc:docMk/>
            <pc:sldMk cId="3611425304" sldId="268"/>
            <ac:spMk id="8" creationId="{C460D785-873A-4FFF-A553-2FB026722E1E}"/>
          </ac:spMkLst>
        </pc:spChg>
        <pc:spChg chg="mod">
          <ac:chgData name="竣翔 詹" userId="08aaf6c2-db64-469b-ac07-b0cc132e33d0" providerId="ADAL" clId="{10D11D61-19B7-4E96-8CFA-C404F6CCD0BA}" dt="2021-08-14T03:31:39.839" v="154" actId="20577"/>
          <ac:spMkLst>
            <pc:docMk/>
            <pc:sldMk cId="3611425304" sldId="268"/>
            <ac:spMk id="9" creationId="{D5D9B3AA-3585-4F38-88B8-92F145E6B02F}"/>
          </ac:spMkLst>
        </pc:spChg>
        <pc:spChg chg="add del mod">
          <ac:chgData name="竣翔 詹" userId="08aaf6c2-db64-469b-ac07-b0cc132e33d0" providerId="ADAL" clId="{10D11D61-19B7-4E96-8CFA-C404F6CCD0BA}" dt="2021-08-14T14:21:14.549" v="2082"/>
          <ac:spMkLst>
            <pc:docMk/>
            <pc:sldMk cId="3611425304" sldId="268"/>
            <ac:spMk id="10" creationId="{F5C20438-DA23-45B9-A1CB-0D96888811AA}"/>
          </ac:spMkLst>
        </pc:spChg>
        <pc:graphicFrameChg chg="del">
          <ac:chgData name="竣翔 詹" userId="08aaf6c2-db64-469b-ac07-b0cc132e33d0" providerId="ADAL" clId="{10D11D61-19B7-4E96-8CFA-C404F6CCD0BA}" dt="2021-08-14T09:05:14.980" v="1556" actId="478"/>
          <ac:graphicFrameMkLst>
            <pc:docMk/>
            <pc:sldMk cId="3611425304" sldId="268"/>
            <ac:graphicFrameMk id="7" creationId="{E6CB9B62-94F8-4C0E-9FF8-E132A03DB33B}"/>
          </ac:graphicFrameMkLst>
        </pc:graphicFrameChg>
      </pc:sldChg>
      <pc:sldChg chg="addSp delSp modSp">
        <pc:chgData name="竣翔 詹" userId="08aaf6c2-db64-469b-ac07-b0cc132e33d0" providerId="ADAL" clId="{10D11D61-19B7-4E96-8CFA-C404F6CCD0BA}" dt="2021-08-14T08:37:44.083" v="1335" actId="207"/>
        <pc:sldMkLst>
          <pc:docMk/>
          <pc:sldMk cId="3917119850" sldId="269"/>
        </pc:sldMkLst>
        <pc:spChg chg="del">
          <ac:chgData name="竣翔 詹" userId="08aaf6c2-db64-469b-ac07-b0cc132e33d0" providerId="ADAL" clId="{10D11D61-19B7-4E96-8CFA-C404F6CCD0BA}" dt="2021-08-14T08:15:09.855" v="934" actId="478"/>
          <ac:spMkLst>
            <pc:docMk/>
            <pc:sldMk cId="3917119850" sldId="269"/>
            <ac:spMk id="2" creationId="{F2BF49E9-08DA-4C64-93E2-BE0CD62AB668}"/>
          </ac:spMkLst>
        </pc:spChg>
        <pc:spChg chg="add del">
          <ac:chgData name="竣翔 詹" userId="08aaf6c2-db64-469b-ac07-b0cc132e33d0" providerId="ADAL" clId="{10D11D61-19B7-4E96-8CFA-C404F6CCD0BA}" dt="2021-08-14T08:36:02.687" v="1252"/>
          <ac:spMkLst>
            <pc:docMk/>
            <pc:sldMk cId="3917119850" sldId="269"/>
            <ac:spMk id="3" creationId="{1AB32BF2-DC8A-4E6A-8B22-A6469E74AF83}"/>
          </ac:spMkLst>
        </pc:spChg>
        <pc:spChg chg="mod">
          <ac:chgData name="竣翔 詹" userId="08aaf6c2-db64-469b-ac07-b0cc132e33d0" providerId="ADAL" clId="{10D11D61-19B7-4E96-8CFA-C404F6CCD0BA}" dt="2021-08-14T08:14:59.703" v="932" actId="5793"/>
          <ac:spMkLst>
            <pc:docMk/>
            <pc:sldMk cId="3917119850" sldId="269"/>
            <ac:spMk id="6" creationId="{B77F5E80-86B7-48B6-8CE9-D64085731077}"/>
          </ac:spMkLst>
        </pc:spChg>
        <pc:spChg chg="add mod">
          <ac:chgData name="竣翔 詹" userId="08aaf6c2-db64-469b-ac07-b0cc132e33d0" providerId="ADAL" clId="{10D11D61-19B7-4E96-8CFA-C404F6CCD0BA}" dt="2021-08-14T08:37:44.083" v="1335" actId="207"/>
          <ac:spMkLst>
            <pc:docMk/>
            <pc:sldMk cId="3917119850" sldId="269"/>
            <ac:spMk id="7" creationId="{644949D6-9945-4D26-8070-CB3AA70BD8E2}"/>
          </ac:spMkLst>
        </pc:spChg>
        <pc:spChg chg="mod">
          <ac:chgData name="竣翔 詹" userId="08aaf6c2-db64-469b-ac07-b0cc132e33d0" providerId="ADAL" clId="{10D11D61-19B7-4E96-8CFA-C404F6CCD0BA}" dt="2021-08-14T03:28:35.096" v="124"/>
          <ac:spMkLst>
            <pc:docMk/>
            <pc:sldMk cId="3917119850" sldId="269"/>
            <ac:spMk id="8" creationId="{C460D785-873A-4FFF-A553-2FB026722E1E}"/>
          </ac:spMkLst>
        </pc:spChg>
        <pc:spChg chg="mod">
          <ac:chgData name="竣翔 詹" userId="08aaf6c2-db64-469b-ac07-b0cc132e33d0" providerId="ADAL" clId="{10D11D61-19B7-4E96-8CFA-C404F6CCD0BA}" dt="2021-08-14T03:28:46.334" v="125"/>
          <ac:spMkLst>
            <pc:docMk/>
            <pc:sldMk cId="3917119850" sldId="269"/>
            <ac:spMk id="9" creationId="{D5D9B3AA-3585-4F38-88B8-92F145E6B02F}"/>
          </ac:spMkLst>
        </pc:spChg>
        <pc:spChg chg="mod">
          <ac:chgData name="竣翔 詹" userId="08aaf6c2-db64-469b-ac07-b0cc132e33d0" providerId="ADAL" clId="{10D11D61-19B7-4E96-8CFA-C404F6CCD0BA}" dt="2021-08-14T08:36:51.730" v="1320" actId="14100"/>
          <ac:spMkLst>
            <pc:docMk/>
            <pc:sldMk cId="3917119850" sldId="269"/>
            <ac:spMk id="10" creationId="{061FAD48-0F44-4C7B-A49B-6D1A39ADEFDC}"/>
          </ac:spMkLst>
        </pc:spChg>
        <pc:spChg chg="del">
          <ac:chgData name="竣翔 詹" userId="08aaf6c2-db64-469b-ac07-b0cc132e33d0" providerId="ADAL" clId="{10D11D61-19B7-4E96-8CFA-C404F6CCD0BA}" dt="2021-08-14T08:15:07.577" v="933" actId="478"/>
          <ac:spMkLst>
            <pc:docMk/>
            <pc:sldMk cId="3917119850" sldId="269"/>
            <ac:spMk id="11" creationId="{32BF49DF-54F2-4F01-A877-DA0FA3C2E95E}"/>
          </ac:spMkLst>
        </pc:spChg>
      </pc:sldChg>
      <pc:sldChg chg="addSp delSp modSp add">
        <pc:chgData name="竣翔 詹" userId="08aaf6c2-db64-469b-ac07-b0cc132e33d0" providerId="ADAL" clId="{10D11D61-19B7-4E96-8CFA-C404F6CCD0BA}" dt="2021-08-14T18:15:00.771" v="4293" actId="20577"/>
        <pc:sldMkLst>
          <pc:docMk/>
          <pc:sldMk cId="1279003675" sldId="278"/>
        </pc:sldMkLst>
        <pc:spChg chg="mod">
          <ac:chgData name="竣翔 詹" userId="08aaf6c2-db64-469b-ac07-b0cc132e33d0" providerId="ADAL" clId="{10D11D61-19B7-4E96-8CFA-C404F6CCD0BA}" dt="2021-08-14T08:14:21.161" v="906" actId="1076"/>
          <ac:spMkLst>
            <pc:docMk/>
            <pc:sldMk cId="1279003675" sldId="278"/>
            <ac:spMk id="10" creationId="{061FAD48-0F44-4C7B-A49B-6D1A39ADEFDC}"/>
          </ac:spMkLst>
        </pc:spChg>
        <pc:spChg chg="add del mod">
          <ac:chgData name="竣翔 詹" userId="08aaf6c2-db64-469b-ac07-b0cc132e33d0" providerId="ADAL" clId="{10D11D61-19B7-4E96-8CFA-C404F6CCD0BA}" dt="2021-08-14T18:10:07.743" v="3939"/>
          <ac:spMkLst>
            <pc:docMk/>
            <pc:sldMk cId="1279003675" sldId="278"/>
            <ac:spMk id="11" creationId="{E98D4571-943A-429E-AE90-2CCA9BAAA691}"/>
          </ac:spMkLst>
        </pc:spChg>
        <pc:spChg chg="add mod">
          <ac:chgData name="竣翔 詹" userId="08aaf6c2-db64-469b-ac07-b0cc132e33d0" providerId="ADAL" clId="{10D11D61-19B7-4E96-8CFA-C404F6CCD0BA}" dt="2021-08-14T18:15:00.771" v="4293" actId="20577"/>
          <ac:spMkLst>
            <pc:docMk/>
            <pc:sldMk cId="1279003675" sldId="278"/>
            <ac:spMk id="12" creationId="{5214F654-D9AA-400F-B9BB-EABA3B03B5F1}"/>
          </ac:spMkLst>
        </pc:spChg>
      </pc:sldChg>
      <pc:sldChg chg="addSp delSp modSp add">
        <pc:chgData name="竣翔 詹" userId="08aaf6c2-db64-469b-ac07-b0cc132e33d0" providerId="ADAL" clId="{10D11D61-19B7-4E96-8CFA-C404F6CCD0BA}" dt="2021-08-15T02:17:55.848" v="5285" actId="20577"/>
        <pc:sldMkLst>
          <pc:docMk/>
          <pc:sldMk cId="3669147137" sldId="279"/>
        </pc:sldMkLst>
        <pc:spChg chg="add mod">
          <ac:chgData name="竣翔 詹" userId="08aaf6c2-db64-469b-ac07-b0cc132e33d0" providerId="ADAL" clId="{10D11D61-19B7-4E96-8CFA-C404F6CCD0BA}" dt="2021-08-15T02:17:55.848" v="5285" actId="20577"/>
          <ac:spMkLst>
            <pc:docMk/>
            <pc:sldMk cId="3669147137" sldId="279"/>
            <ac:spMk id="2" creationId="{81E614B4-A306-44B3-AC3B-54835BB97C94}"/>
          </ac:spMkLst>
        </pc:spChg>
        <pc:spChg chg="add mod">
          <ac:chgData name="竣翔 詹" userId="08aaf6c2-db64-469b-ac07-b0cc132e33d0" providerId="ADAL" clId="{10D11D61-19B7-4E96-8CFA-C404F6CCD0BA}" dt="2021-08-14T09:04:11.090" v="1539" actId="207"/>
          <ac:spMkLst>
            <pc:docMk/>
            <pc:sldMk cId="3669147137" sldId="279"/>
            <ac:spMk id="3" creationId="{4293A955-1950-4FFF-959F-B06E65EE7ECB}"/>
          </ac:spMkLst>
        </pc:spChg>
        <pc:spChg chg="del">
          <ac:chgData name="竣翔 詹" userId="08aaf6c2-db64-469b-ac07-b0cc132e33d0" providerId="ADAL" clId="{10D11D61-19B7-4E96-8CFA-C404F6CCD0BA}" dt="2021-08-14T08:40:39.687" v="1481" actId="478"/>
          <ac:spMkLst>
            <pc:docMk/>
            <pc:sldMk cId="3669147137" sldId="279"/>
            <ac:spMk id="7" creationId="{644949D6-9945-4D26-8070-CB3AA70BD8E2}"/>
          </ac:spMkLst>
        </pc:spChg>
        <pc:spChg chg="mod">
          <ac:chgData name="竣翔 詹" userId="08aaf6c2-db64-469b-ac07-b0cc132e33d0" providerId="ADAL" clId="{10D11D61-19B7-4E96-8CFA-C404F6CCD0BA}" dt="2021-08-14T09:00:57.318" v="1504" actId="27636"/>
          <ac:spMkLst>
            <pc:docMk/>
            <pc:sldMk cId="3669147137" sldId="279"/>
            <ac:spMk id="10" creationId="{061FAD48-0F44-4C7B-A49B-6D1A39ADEFDC}"/>
          </ac:spMkLst>
        </pc:spChg>
        <pc:spChg chg="add del mod">
          <ac:chgData name="竣翔 詹" userId="08aaf6c2-db64-469b-ac07-b0cc132e33d0" providerId="ADAL" clId="{10D11D61-19B7-4E96-8CFA-C404F6CCD0BA}" dt="2021-08-14T18:10:17.934" v="3943" actId="478"/>
          <ac:spMkLst>
            <pc:docMk/>
            <pc:sldMk cId="3669147137" sldId="279"/>
            <ac:spMk id="11" creationId="{D8CDC5DE-F0F2-46A8-91D5-6D9F3CEA67E1}"/>
          </ac:spMkLst>
        </pc:spChg>
      </pc:sldChg>
      <pc:sldChg chg="addSp delSp">
        <pc:chgData name="竣翔 詹" userId="08aaf6c2-db64-469b-ac07-b0cc132e33d0" providerId="ADAL" clId="{10D11D61-19B7-4E96-8CFA-C404F6CCD0BA}" dt="2021-08-15T09:13:32.696" v="5335"/>
        <pc:sldMkLst>
          <pc:docMk/>
          <pc:sldMk cId="2482607752" sldId="280"/>
        </pc:sldMkLst>
        <pc:spChg chg="add del">
          <ac:chgData name="竣翔 詹" userId="08aaf6c2-db64-469b-ac07-b0cc132e33d0" providerId="ADAL" clId="{10D11D61-19B7-4E96-8CFA-C404F6CCD0BA}" dt="2021-08-15T09:13:32.696" v="5335"/>
          <ac:spMkLst>
            <pc:docMk/>
            <pc:sldMk cId="2482607752" sldId="280"/>
            <ac:spMk id="3" creationId="{3438F291-4A04-43D9-AE46-C6FECA1808E5}"/>
          </ac:spMkLst>
        </pc:spChg>
      </pc:sldChg>
      <pc:sldChg chg="addSp delSp modSp add">
        <pc:chgData name="竣翔 詹" userId="08aaf6c2-db64-469b-ac07-b0cc132e33d0" providerId="ADAL" clId="{10D11D61-19B7-4E96-8CFA-C404F6CCD0BA}" dt="2021-08-15T01:47:03.177" v="5175" actId="20577"/>
        <pc:sldMkLst>
          <pc:docMk/>
          <pc:sldMk cId="2655909682" sldId="281"/>
        </pc:sldMkLst>
        <pc:spChg chg="del">
          <ac:chgData name="竣翔 詹" userId="08aaf6c2-db64-469b-ac07-b0cc132e33d0" providerId="ADAL" clId="{10D11D61-19B7-4E96-8CFA-C404F6CCD0BA}" dt="2021-08-14T18:07:13.747" v="3728" actId="478"/>
          <ac:spMkLst>
            <pc:docMk/>
            <pc:sldMk cId="2655909682" sldId="281"/>
            <ac:spMk id="2" creationId="{81E614B4-A306-44B3-AC3B-54835BB97C94}"/>
          </ac:spMkLst>
        </pc:spChg>
        <pc:spChg chg="del">
          <ac:chgData name="竣翔 詹" userId="08aaf6c2-db64-469b-ac07-b0cc132e33d0" providerId="ADAL" clId="{10D11D61-19B7-4E96-8CFA-C404F6CCD0BA}" dt="2021-08-14T18:06:52.275" v="3702" actId="478"/>
          <ac:spMkLst>
            <pc:docMk/>
            <pc:sldMk cId="2655909682" sldId="281"/>
            <ac:spMk id="3" creationId="{4293A955-1950-4FFF-959F-B06E65EE7ECB}"/>
          </ac:spMkLst>
        </pc:spChg>
        <pc:spChg chg="mod">
          <ac:chgData name="竣翔 詹" userId="08aaf6c2-db64-469b-ac07-b0cc132e33d0" providerId="ADAL" clId="{10D11D61-19B7-4E96-8CFA-C404F6CCD0BA}" dt="2021-08-14T18:07:08.219" v="3727" actId="20577"/>
          <ac:spMkLst>
            <pc:docMk/>
            <pc:sldMk cId="2655909682" sldId="281"/>
            <ac:spMk id="6" creationId="{B77F5E80-86B7-48B6-8CE9-D64085731077}"/>
          </ac:spMkLst>
        </pc:spChg>
        <pc:spChg chg="mod">
          <ac:chgData name="竣翔 詹" userId="08aaf6c2-db64-469b-ac07-b0cc132e33d0" providerId="ADAL" clId="{10D11D61-19B7-4E96-8CFA-C404F6CCD0BA}" dt="2021-08-14T18:06:45.458" v="3694" actId="20577"/>
          <ac:spMkLst>
            <pc:docMk/>
            <pc:sldMk cId="2655909682" sldId="281"/>
            <ac:spMk id="8" creationId="{C460D785-873A-4FFF-A553-2FB026722E1E}"/>
          </ac:spMkLst>
        </pc:spChg>
        <pc:spChg chg="mod">
          <ac:chgData name="竣翔 詹" userId="08aaf6c2-db64-469b-ac07-b0cc132e33d0" providerId="ADAL" clId="{10D11D61-19B7-4E96-8CFA-C404F6CCD0BA}" dt="2021-08-14T18:06:49.523" v="3701" actId="20577"/>
          <ac:spMkLst>
            <pc:docMk/>
            <pc:sldMk cId="2655909682" sldId="281"/>
            <ac:spMk id="9" creationId="{D5D9B3AA-3585-4F38-88B8-92F145E6B02F}"/>
          </ac:spMkLst>
        </pc:spChg>
        <pc:spChg chg="mod">
          <ac:chgData name="竣翔 詹" userId="08aaf6c2-db64-469b-ac07-b0cc132e33d0" providerId="ADAL" clId="{10D11D61-19B7-4E96-8CFA-C404F6CCD0BA}" dt="2021-08-15T01:23:47.713" v="4597"/>
          <ac:spMkLst>
            <pc:docMk/>
            <pc:sldMk cId="2655909682" sldId="281"/>
            <ac:spMk id="10" creationId="{061FAD48-0F44-4C7B-A49B-6D1A39ADEFDC}"/>
          </ac:spMkLst>
        </pc:spChg>
        <pc:spChg chg="add mod">
          <ac:chgData name="竣翔 詹" userId="08aaf6c2-db64-469b-ac07-b0cc132e33d0" providerId="ADAL" clId="{10D11D61-19B7-4E96-8CFA-C404F6CCD0BA}" dt="2021-08-15T01:47:03.177" v="5175" actId="20577"/>
          <ac:spMkLst>
            <pc:docMk/>
            <pc:sldMk cId="2655909682" sldId="281"/>
            <ac:spMk id="11" creationId="{04BF9157-30C7-4448-9380-20B4EC75C355}"/>
          </ac:spMkLst>
        </pc:spChg>
      </pc:sldChg>
      <pc:sldChg chg="addSp delSp modSp add">
        <pc:chgData name="竣翔 詹" userId="08aaf6c2-db64-469b-ac07-b0cc132e33d0" providerId="ADAL" clId="{10D11D61-19B7-4E96-8CFA-C404F6CCD0BA}" dt="2021-08-14T18:14:23.170" v="4276" actId="14100"/>
        <pc:sldMkLst>
          <pc:docMk/>
          <pc:sldMk cId="420561942" sldId="282"/>
        </pc:sldMkLst>
        <pc:spChg chg="del">
          <ac:chgData name="竣翔 詹" userId="08aaf6c2-db64-469b-ac07-b0cc132e33d0" providerId="ADAL" clId="{10D11D61-19B7-4E96-8CFA-C404F6CCD0BA}" dt="2021-08-14T18:10:22.020" v="3944" actId="478"/>
          <ac:spMkLst>
            <pc:docMk/>
            <pc:sldMk cId="420561942" sldId="282"/>
            <ac:spMk id="2" creationId="{81E614B4-A306-44B3-AC3B-54835BB97C94}"/>
          </ac:spMkLst>
        </pc:spChg>
        <pc:spChg chg="del">
          <ac:chgData name="竣翔 詹" userId="08aaf6c2-db64-469b-ac07-b0cc132e33d0" providerId="ADAL" clId="{10D11D61-19B7-4E96-8CFA-C404F6CCD0BA}" dt="2021-08-14T18:10:22.020" v="3944" actId="478"/>
          <ac:spMkLst>
            <pc:docMk/>
            <pc:sldMk cId="420561942" sldId="282"/>
            <ac:spMk id="3" creationId="{4293A955-1950-4FFF-959F-B06E65EE7ECB}"/>
          </ac:spMkLst>
        </pc:spChg>
        <pc:spChg chg="del">
          <ac:chgData name="竣翔 詹" userId="08aaf6c2-db64-469b-ac07-b0cc132e33d0" providerId="ADAL" clId="{10D11D61-19B7-4E96-8CFA-C404F6CCD0BA}" dt="2021-08-14T18:10:22.020" v="3944" actId="478"/>
          <ac:spMkLst>
            <pc:docMk/>
            <pc:sldMk cId="420561942" sldId="282"/>
            <ac:spMk id="10" creationId="{061FAD48-0F44-4C7B-A49B-6D1A39ADEFDC}"/>
          </ac:spMkLst>
        </pc:spChg>
        <pc:spChg chg="mod">
          <ac:chgData name="竣翔 詹" userId="08aaf6c2-db64-469b-ac07-b0cc132e33d0" providerId="ADAL" clId="{10D11D61-19B7-4E96-8CFA-C404F6CCD0BA}" dt="2021-08-14T18:14:23.170" v="4276" actId="14100"/>
          <ac:spMkLst>
            <pc:docMk/>
            <pc:sldMk cId="420561942" sldId="282"/>
            <ac:spMk id="11" creationId="{D8CDC5DE-F0F2-46A8-91D5-6D9F3CEA67E1}"/>
          </ac:spMkLst>
        </pc:spChg>
        <pc:spChg chg="add del mod">
          <ac:chgData name="竣翔 詹" userId="08aaf6c2-db64-469b-ac07-b0cc132e33d0" providerId="ADAL" clId="{10D11D61-19B7-4E96-8CFA-C404F6CCD0BA}" dt="2021-08-14T18:10:25.078" v="3945" actId="478"/>
          <ac:spMkLst>
            <pc:docMk/>
            <pc:sldMk cId="420561942" sldId="282"/>
            <ac:spMk id="12" creationId="{204473CC-8017-440D-AE48-FC55D5229876}"/>
          </ac:spMkLst>
        </pc:spChg>
      </pc:sldChg>
      <pc:sldChg chg="addSp delSp modSp add">
        <pc:chgData name="竣翔 詹" userId="08aaf6c2-db64-469b-ac07-b0cc132e33d0" providerId="ADAL" clId="{10D11D61-19B7-4E96-8CFA-C404F6CCD0BA}" dt="2021-08-15T01:52:43.300" v="5215" actId="20577"/>
        <pc:sldMkLst>
          <pc:docMk/>
          <pc:sldMk cId="2494261533" sldId="283"/>
        </pc:sldMkLst>
        <pc:spChg chg="add mod">
          <ac:chgData name="竣翔 詹" userId="08aaf6c2-db64-469b-ac07-b0cc132e33d0" providerId="ADAL" clId="{10D11D61-19B7-4E96-8CFA-C404F6CCD0BA}" dt="2021-08-15T01:46:15.833" v="5094" actId="1076"/>
          <ac:spMkLst>
            <pc:docMk/>
            <pc:sldMk cId="2494261533" sldId="283"/>
            <ac:spMk id="2" creationId="{F71AEBB9-A01A-4C4E-9BD5-FD1DCDD0E1A4}"/>
          </ac:spMkLst>
        </pc:spChg>
        <pc:spChg chg="mod">
          <ac:chgData name="竣翔 詹" userId="08aaf6c2-db64-469b-ac07-b0cc132e33d0" providerId="ADAL" clId="{10D11D61-19B7-4E96-8CFA-C404F6CCD0BA}" dt="2021-08-15T01:52:43.300" v="5215" actId="20577"/>
          <ac:spMkLst>
            <pc:docMk/>
            <pc:sldMk cId="2494261533" sldId="283"/>
            <ac:spMk id="10" creationId="{061FAD48-0F44-4C7B-A49B-6D1A39ADEFDC}"/>
          </ac:spMkLst>
        </pc:spChg>
        <pc:spChg chg="del">
          <ac:chgData name="竣翔 詹" userId="08aaf6c2-db64-469b-ac07-b0cc132e33d0" providerId="ADAL" clId="{10D11D61-19B7-4E96-8CFA-C404F6CCD0BA}" dt="2021-08-15T01:40:37.745" v="4889" actId="478"/>
          <ac:spMkLst>
            <pc:docMk/>
            <pc:sldMk cId="2494261533" sldId="283"/>
            <ac:spMk id="11" creationId="{04BF9157-30C7-4448-9380-20B4EC75C355}"/>
          </ac:spMkLst>
        </pc:spChg>
        <pc:spChg chg="add del mod">
          <ac:chgData name="竣翔 詹" userId="08aaf6c2-db64-469b-ac07-b0cc132e33d0" providerId="ADAL" clId="{10D11D61-19B7-4E96-8CFA-C404F6CCD0BA}" dt="2021-08-15T01:44:52.094" v="5055" actId="478"/>
          <ac:spMkLst>
            <pc:docMk/>
            <pc:sldMk cId="2494261533" sldId="283"/>
            <ac:spMk id="12" creationId="{92A448A3-84DE-43BE-B9AB-8EE84D492DAC}"/>
          </ac:spMkLst>
        </pc:spChg>
        <pc:spChg chg="add mod">
          <ac:chgData name="竣翔 詹" userId="08aaf6c2-db64-469b-ac07-b0cc132e33d0" providerId="ADAL" clId="{10D11D61-19B7-4E96-8CFA-C404F6CCD0BA}" dt="2021-08-15T01:46:27.360" v="5097" actId="14100"/>
          <ac:spMkLst>
            <pc:docMk/>
            <pc:sldMk cId="2494261533" sldId="283"/>
            <ac:spMk id="13" creationId="{82664FEB-51C1-4A94-AE72-BFF786393071}"/>
          </ac:spMkLst>
        </pc:spChg>
        <pc:spChg chg="add mod">
          <ac:chgData name="竣翔 詹" userId="08aaf6c2-db64-469b-ac07-b0cc132e33d0" providerId="ADAL" clId="{10D11D61-19B7-4E96-8CFA-C404F6CCD0BA}" dt="2021-08-15T01:46:30.276" v="5098" actId="1035"/>
          <ac:spMkLst>
            <pc:docMk/>
            <pc:sldMk cId="2494261533" sldId="283"/>
            <ac:spMk id="14" creationId="{C9221E6F-6384-4BD4-953F-FC5F414C0A64}"/>
          </ac:spMkLst>
        </pc:spChg>
        <pc:cxnChg chg="add mod">
          <ac:chgData name="竣翔 詹" userId="08aaf6c2-db64-469b-ac07-b0cc132e33d0" providerId="ADAL" clId="{10D11D61-19B7-4E96-8CFA-C404F6CCD0BA}" dt="2021-08-15T01:46:15.833" v="5094" actId="1076"/>
          <ac:cxnSpMkLst>
            <pc:docMk/>
            <pc:sldMk cId="2494261533" sldId="283"/>
            <ac:cxnSpMk id="7" creationId="{1C30600C-5F21-433F-AB03-38D5DA9E455A}"/>
          </ac:cxnSpMkLst>
        </pc:cxnChg>
      </pc:sldChg>
      <pc:sldChg chg="delSp modSp add">
        <pc:chgData name="竣翔 詹" userId="08aaf6c2-db64-469b-ac07-b0cc132e33d0" providerId="ADAL" clId="{10D11D61-19B7-4E96-8CFA-C404F6CCD0BA}" dt="2021-08-15T02:17:08.334" v="5283" actId="207"/>
        <pc:sldMkLst>
          <pc:docMk/>
          <pc:sldMk cId="1701934294" sldId="284"/>
        </pc:sldMkLst>
        <pc:spChg chg="del">
          <ac:chgData name="竣翔 詹" userId="08aaf6c2-db64-469b-ac07-b0cc132e33d0" providerId="ADAL" clId="{10D11D61-19B7-4E96-8CFA-C404F6CCD0BA}" dt="2021-08-15T02:14:37.654" v="5219" actId="478"/>
          <ac:spMkLst>
            <pc:docMk/>
            <pc:sldMk cId="1701934294" sldId="284"/>
            <ac:spMk id="2" creationId="{F71AEBB9-A01A-4C4E-9BD5-FD1DCDD0E1A4}"/>
          </ac:spMkLst>
        </pc:spChg>
        <pc:spChg chg="mod">
          <ac:chgData name="竣翔 詹" userId="08aaf6c2-db64-469b-ac07-b0cc132e33d0" providerId="ADAL" clId="{10D11D61-19B7-4E96-8CFA-C404F6CCD0BA}" dt="2021-08-15T02:15:56.096" v="5267" actId="14100"/>
          <ac:spMkLst>
            <pc:docMk/>
            <pc:sldMk cId="1701934294" sldId="284"/>
            <ac:spMk id="6" creationId="{B77F5E80-86B7-48B6-8CE9-D64085731077}"/>
          </ac:spMkLst>
        </pc:spChg>
        <pc:spChg chg="mod">
          <ac:chgData name="竣翔 詹" userId="08aaf6c2-db64-469b-ac07-b0cc132e33d0" providerId="ADAL" clId="{10D11D61-19B7-4E96-8CFA-C404F6CCD0BA}" dt="2021-08-15T02:17:08.334" v="5283" actId="207"/>
          <ac:spMkLst>
            <pc:docMk/>
            <pc:sldMk cId="1701934294" sldId="284"/>
            <ac:spMk id="10" creationId="{061FAD48-0F44-4C7B-A49B-6D1A39ADEFDC}"/>
          </ac:spMkLst>
        </pc:spChg>
        <pc:spChg chg="del">
          <ac:chgData name="竣翔 詹" userId="08aaf6c2-db64-469b-ac07-b0cc132e33d0" providerId="ADAL" clId="{10D11D61-19B7-4E96-8CFA-C404F6CCD0BA}" dt="2021-08-15T02:14:37.654" v="5219" actId="478"/>
          <ac:spMkLst>
            <pc:docMk/>
            <pc:sldMk cId="1701934294" sldId="284"/>
            <ac:spMk id="13" creationId="{82664FEB-51C1-4A94-AE72-BFF786393071}"/>
          </ac:spMkLst>
        </pc:spChg>
        <pc:spChg chg="del">
          <ac:chgData name="竣翔 詹" userId="08aaf6c2-db64-469b-ac07-b0cc132e33d0" providerId="ADAL" clId="{10D11D61-19B7-4E96-8CFA-C404F6CCD0BA}" dt="2021-08-15T02:14:37.654" v="5219" actId="478"/>
          <ac:spMkLst>
            <pc:docMk/>
            <pc:sldMk cId="1701934294" sldId="284"/>
            <ac:spMk id="14" creationId="{C9221E6F-6384-4BD4-953F-FC5F414C0A64}"/>
          </ac:spMkLst>
        </pc:spChg>
        <pc:cxnChg chg="del mod">
          <ac:chgData name="竣翔 詹" userId="08aaf6c2-db64-469b-ac07-b0cc132e33d0" providerId="ADAL" clId="{10D11D61-19B7-4E96-8CFA-C404F6CCD0BA}" dt="2021-08-15T02:14:37.654" v="5219" actId="478"/>
          <ac:cxnSpMkLst>
            <pc:docMk/>
            <pc:sldMk cId="1701934294" sldId="284"/>
            <ac:cxnSpMk id="7" creationId="{1C30600C-5F21-433F-AB03-38D5DA9E455A}"/>
          </ac:cxnSpMkLst>
        </pc:cxnChg>
      </pc:sldChg>
      <pc:sldChg chg="modSp add">
        <pc:chgData name="竣翔 詹" userId="08aaf6c2-db64-469b-ac07-b0cc132e33d0" providerId="ADAL" clId="{10D11D61-19B7-4E96-8CFA-C404F6CCD0BA}" dt="2021-08-15T02:20:22.102" v="5329" actId="207"/>
        <pc:sldMkLst>
          <pc:docMk/>
          <pc:sldMk cId="2252469130" sldId="285"/>
        </pc:sldMkLst>
        <pc:spChg chg="mod">
          <ac:chgData name="竣翔 詹" userId="08aaf6c2-db64-469b-ac07-b0cc132e33d0" providerId="ADAL" clId="{10D11D61-19B7-4E96-8CFA-C404F6CCD0BA}" dt="2021-08-15T02:20:22.102" v="5329" actId="207"/>
          <ac:spMkLst>
            <pc:docMk/>
            <pc:sldMk cId="2252469130" sldId="285"/>
            <ac:spMk id="10" creationId="{061FAD48-0F44-4C7B-A49B-6D1A39ADEFDC}"/>
          </ac:spMkLst>
        </pc:spChg>
      </pc:sldChg>
      <pc:sldChg chg="addSp delSp add">
        <pc:chgData name="竣翔 詹" userId="08aaf6c2-db64-469b-ac07-b0cc132e33d0" providerId="ADAL" clId="{10D11D61-19B7-4E96-8CFA-C404F6CCD0BA}" dt="2021-08-15T09:13:46.745" v="5338"/>
        <pc:sldMkLst>
          <pc:docMk/>
          <pc:sldMk cId="629688530" sldId="286"/>
        </pc:sldMkLst>
        <pc:spChg chg="del">
          <ac:chgData name="竣翔 詹" userId="08aaf6c2-db64-469b-ac07-b0cc132e33d0" providerId="ADAL" clId="{10D11D61-19B7-4E96-8CFA-C404F6CCD0BA}" dt="2021-08-15T09:13:46.421" v="5337" actId="478"/>
          <ac:spMkLst>
            <pc:docMk/>
            <pc:sldMk cId="629688530" sldId="286"/>
            <ac:spMk id="9" creationId="{E643BC56-8AAF-438F-8E32-A3E46C4E34D6}"/>
          </ac:spMkLst>
        </pc:spChg>
        <pc:spChg chg="add">
          <ac:chgData name="竣翔 詹" userId="08aaf6c2-db64-469b-ac07-b0cc132e33d0" providerId="ADAL" clId="{10D11D61-19B7-4E96-8CFA-C404F6CCD0BA}" dt="2021-08-15T09:13:46.745" v="5338"/>
          <ac:spMkLst>
            <pc:docMk/>
            <pc:sldMk cId="629688530" sldId="286"/>
            <ac:spMk id="10" creationId="{5601DA61-7193-43FB-8B40-3B75D0BCF898}"/>
          </ac:spMkLst>
        </pc:spChg>
      </pc:sldChg>
      <pc:sldMasterChg chg="modSldLayout">
        <pc:chgData name="竣翔 詹" userId="08aaf6c2-db64-469b-ac07-b0cc132e33d0" providerId="ADAL" clId="{10D11D61-19B7-4E96-8CFA-C404F6CCD0BA}" dt="2021-08-14T14:19:51.367" v="2077" actId="14100"/>
        <pc:sldMasterMkLst>
          <pc:docMk/>
          <pc:sldMasterMk cId="1680748506" sldId="2147483648"/>
        </pc:sldMasterMkLst>
        <pc:sldLayoutChg chg="modSp">
          <pc:chgData name="竣翔 詹" userId="08aaf6c2-db64-469b-ac07-b0cc132e33d0" providerId="ADAL" clId="{10D11D61-19B7-4E96-8CFA-C404F6CCD0BA}" dt="2021-08-14T14:19:51.367" v="2077" actId="14100"/>
          <pc:sldLayoutMkLst>
            <pc:docMk/>
            <pc:sldMasterMk cId="1680748506" sldId="2147483648"/>
            <pc:sldLayoutMk cId="3142973016" sldId="2147483650"/>
          </pc:sldLayoutMkLst>
          <pc:spChg chg="mod">
            <ac:chgData name="竣翔 詹" userId="08aaf6c2-db64-469b-ac07-b0cc132e33d0" providerId="ADAL" clId="{10D11D61-19B7-4E96-8CFA-C404F6CCD0BA}" dt="2021-08-14T14:19:51.367" v="2077" actId="14100"/>
            <ac:spMkLst>
              <pc:docMk/>
              <pc:sldMasterMk cId="1680748506" sldId="2147483648"/>
              <pc:sldLayoutMk cId="3142973016" sldId="2147483650"/>
              <ac:spMk id="4" creationId="{60AD8CB0-FCFD-4366-B1FA-9F7414F1D432}"/>
            </ac:spMkLst>
          </pc:spChg>
        </pc:sldLayoutChg>
      </pc:sldMasterChg>
    </pc:docChg>
  </pc:docChgLst>
  <pc:docChgLst>
    <pc:chgData name="竣翔 詹" userId="08aaf6c2-db64-469b-ac07-b0cc132e33d0" providerId="ADAL" clId="{CF1F1735-A831-45E8-93C2-F30BC58E774C}"/>
    <pc:docChg chg="undo custSel addSld modSld">
      <pc:chgData name="竣翔 詹" userId="08aaf6c2-db64-469b-ac07-b0cc132e33d0" providerId="ADAL" clId="{CF1F1735-A831-45E8-93C2-F30BC58E774C}" dt="2021-10-08T15:55:35.719" v="874" actId="20577"/>
      <pc:docMkLst>
        <pc:docMk/>
      </pc:docMkLst>
      <pc:sldChg chg="modSp">
        <pc:chgData name="竣翔 詹" userId="08aaf6c2-db64-469b-ac07-b0cc132e33d0" providerId="ADAL" clId="{CF1F1735-A831-45E8-93C2-F30BC58E774C}" dt="2021-10-08T14:30:14.162" v="647" actId="20577"/>
        <pc:sldMkLst>
          <pc:docMk/>
          <pc:sldMk cId="3470397045" sldId="265"/>
        </pc:sldMkLst>
        <pc:spChg chg="mod">
          <ac:chgData name="竣翔 詹" userId="08aaf6c2-db64-469b-ac07-b0cc132e33d0" providerId="ADAL" clId="{CF1F1735-A831-45E8-93C2-F30BC58E774C}" dt="2021-10-08T14:30:14.162" v="647" actId="20577"/>
          <ac:spMkLst>
            <pc:docMk/>
            <pc:sldMk cId="3470397045" sldId="265"/>
            <ac:spMk id="10" creationId="{061FAD48-0F44-4C7B-A49B-6D1A39ADEFDC}"/>
          </ac:spMkLst>
        </pc:spChg>
      </pc:sldChg>
      <pc:sldChg chg="addSp delSp modSp">
        <pc:chgData name="竣翔 詹" userId="08aaf6c2-db64-469b-ac07-b0cc132e33d0" providerId="ADAL" clId="{CF1F1735-A831-45E8-93C2-F30BC58E774C}" dt="2021-09-24T16:29:26.616" v="157" actId="404"/>
        <pc:sldMkLst>
          <pc:docMk/>
          <pc:sldMk cId="4096032507" sldId="267"/>
        </pc:sldMkLst>
        <pc:spChg chg="mod">
          <ac:chgData name="竣翔 詹" userId="08aaf6c2-db64-469b-ac07-b0cc132e33d0" providerId="ADAL" clId="{CF1F1735-A831-45E8-93C2-F30BC58E774C}" dt="2021-09-24T16:24:41.374" v="75" actId="1076"/>
          <ac:spMkLst>
            <pc:docMk/>
            <pc:sldMk cId="4096032507" sldId="267"/>
            <ac:spMk id="2" creationId="{13EFB337-97EA-487B-AD20-EF988AEC1212}"/>
          </ac:spMkLst>
        </pc:spChg>
        <pc:spChg chg="add del mod">
          <ac:chgData name="竣翔 詹" userId="08aaf6c2-db64-469b-ac07-b0cc132e33d0" providerId="ADAL" clId="{CF1F1735-A831-45E8-93C2-F30BC58E774C}" dt="2021-09-24T16:21:09.866" v="27" actId="478"/>
          <ac:spMkLst>
            <pc:docMk/>
            <pc:sldMk cId="4096032507" sldId="267"/>
            <ac:spMk id="3" creationId="{64A4101A-8A0A-4C6F-A150-9830E6B6A99B}"/>
          </ac:spMkLst>
        </pc:spChg>
        <pc:spChg chg="mod">
          <ac:chgData name="竣翔 詹" userId="08aaf6c2-db64-469b-ac07-b0cc132e33d0" providerId="ADAL" clId="{CF1F1735-A831-45E8-93C2-F30BC58E774C}" dt="2021-09-24T16:27:17.471" v="93" actId="14100"/>
          <ac:spMkLst>
            <pc:docMk/>
            <pc:sldMk cId="4096032507" sldId="267"/>
            <ac:spMk id="6" creationId="{B77F5E80-86B7-48B6-8CE9-D64085731077}"/>
          </ac:spMkLst>
        </pc:spChg>
        <pc:spChg chg="mod">
          <ac:chgData name="竣翔 詹" userId="08aaf6c2-db64-469b-ac07-b0cc132e33d0" providerId="ADAL" clId="{CF1F1735-A831-45E8-93C2-F30BC58E774C}" dt="2021-09-24T16:24:31.539" v="72" actId="20577"/>
          <ac:spMkLst>
            <pc:docMk/>
            <pc:sldMk cId="4096032507" sldId="267"/>
            <ac:spMk id="11" creationId="{F2B0CFC6-EE39-4580-9E2D-BE05BC6685F0}"/>
          </ac:spMkLst>
        </pc:spChg>
        <pc:spChg chg="mod">
          <ac:chgData name="竣翔 詹" userId="08aaf6c2-db64-469b-ac07-b0cc132e33d0" providerId="ADAL" clId="{CF1F1735-A831-45E8-93C2-F30BC58E774C}" dt="2021-09-24T06:56:44.993" v="25" actId="20577"/>
          <ac:spMkLst>
            <pc:docMk/>
            <pc:sldMk cId="4096032507" sldId="267"/>
            <ac:spMk id="12" creationId="{4ADD545E-7C5F-42C3-A818-64F932131BF8}"/>
          </ac:spMkLst>
        </pc:spChg>
        <pc:spChg chg="add del mod">
          <ac:chgData name="竣翔 詹" userId="08aaf6c2-db64-469b-ac07-b0cc132e33d0" providerId="ADAL" clId="{CF1F1735-A831-45E8-93C2-F30BC58E774C}" dt="2021-09-24T16:25:06.624" v="77"/>
          <ac:spMkLst>
            <pc:docMk/>
            <pc:sldMk cId="4096032507" sldId="267"/>
            <ac:spMk id="13" creationId="{4EAF9788-1A0E-49D0-B72F-8A5250A7897F}"/>
          </ac:spMkLst>
        </pc:spChg>
        <pc:spChg chg="add mod">
          <ac:chgData name="竣翔 詹" userId="08aaf6c2-db64-469b-ac07-b0cc132e33d0" providerId="ADAL" clId="{CF1F1735-A831-45E8-93C2-F30BC58E774C}" dt="2021-09-24T16:26:06.054" v="92" actId="208"/>
          <ac:spMkLst>
            <pc:docMk/>
            <pc:sldMk cId="4096032507" sldId="267"/>
            <ac:spMk id="14" creationId="{FC173F7F-BA22-4EA4-AE35-64A5DC6CCE08}"/>
          </ac:spMkLst>
        </pc:spChg>
        <pc:spChg chg="add mod">
          <ac:chgData name="竣翔 詹" userId="08aaf6c2-db64-469b-ac07-b0cc132e33d0" providerId="ADAL" clId="{CF1F1735-A831-45E8-93C2-F30BC58E774C}" dt="2021-09-24T16:29:26.616" v="157" actId="404"/>
          <ac:spMkLst>
            <pc:docMk/>
            <pc:sldMk cId="4096032507" sldId="267"/>
            <ac:spMk id="15" creationId="{03EC751E-F3EC-455A-8014-3CDD9400D94C}"/>
          </ac:spMkLst>
        </pc:spChg>
        <pc:spChg chg="add mod">
          <ac:chgData name="竣翔 詹" userId="08aaf6c2-db64-469b-ac07-b0cc132e33d0" providerId="ADAL" clId="{CF1F1735-A831-45E8-93C2-F30BC58E774C}" dt="2021-09-24T16:29:23.286" v="156" actId="1076"/>
          <ac:spMkLst>
            <pc:docMk/>
            <pc:sldMk cId="4096032507" sldId="267"/>
            <ac:spMk id="17" creationId="{11DD15E8-5B54-4B1D-B626-0B29D754B7C5}"/>
          </ac:spMkLst>
        </pc:spChg>
        <pc:spChg chg="add mod">
          <ac:chgData name="竣翔 詹" userId="08aaf6c2-db64-469b-ac07-b0cc132e33d0" providerId="ADAL" clId="{CF1F1735-A831-45E8-93C2-F30BC58E774C}" dt="2021-09-24T16:29:23.286" v="156" actId="1076"/>
          <ac:spMkLst>
            <pc:docMk/>
            <pc:sldMk cId="4096032507" sldId="267"/>
            <ac:spMk id="18" creationId="{EDC51CCB-8D94-4533-B657-8F9CCFDF518C}"/>
          </ac:spMkLst>
        </pc:spChg>
        <pc:graphicFrameChg chg="add mod modGraphic">
          <ac:chgData name="竣翔 詹" userId="08aaf6c2-db64-469b-ac07-b0cc132e33d0" providerId="ADAL" clId="{CF1F1735-A831-45E8-93C2-F30BC58E774C}" dt="2021-09-24T16:29:23.286" v="156" actId="1076"/>
          <ac:graphicFrameMkLst>
            <pc:docMk/>
            <pc:sldMk cId="4096032507" sldId="267"/>
            <ac:graphicFrameMk id="7" creationId="{A8E3801D-2EED-4D90-910A-DAC0A61D1FB3}"/>
          </ac:graphicFrameMkLst>
        </pc:graphicFrameChg>
        <pc:graphicFrameChg chg="add mod modGraphic">
          <ac:chgData name="竣翔 詹" userId="08aaf6c2-db64-469b-ac07-b0cc132e33d0" providerId="ADAL" clId="{CF1F1735-A831-45E8-93C2-F30BC58E774C}" dt="2021-09-24T16:29:23.286" v="156" actId="1076"/>
          <ac:graphicFrameMkLst>
            <pc:docMk/>
            <pc:sldMk cId="4096032507" sldId="267"/>
            <ac:graphicFrameMk id="16" creationId="{271E7FF9-37EE-403F-B231-F13BB6331C69}"/>
          </ac:graphicFrameMkLst>
        </pc:graphicFrameChg>
      </pc:sldChg>
      <pc:sldChg chg="addSp delSp modSp">
        <pc:chgData name="竣翔 詹" userId="08aaf6c2-db64-469b-ac07-b0cc132e33d0" providerId="ADAL" clId="{CF1F1735-A831-45E8-93C2-F30BC58E774C}" dt="2021-10-08T15:55:35.719" v="874" actId="20577"/>
        <pc:sldMkLst>
          <pc:docMk/>
          <pc:sldMk cId="3611425304" sldId="268"/>
        </pc:sldMkLst>
        <pc:spChg chg="del mod">
          <ac:chgData name="竣翔 詹" userId="08aaf6c2-db64-469b-ac07-b0cc132e33d0" providerId="ADAL" clId="{CF1F1735-A831-45E8-93C2-F30BC58E774C}" dt="2021-09-24T16:31:49.683" v="242" actId="478"/>
          <ac:spMkLst>
            <pc:docMk/>
            <pc:sldMk cId="3611425304" sldId="268"/>
            <ac:spMk id="2" creationId="{EC0D92F5-6496-48CE-894B-8DAA6EEE030E}"/>
          </ac:spMkLst>
        </pc:spChg>
        <pc:spChg chg="del mod">
          <ac:chgData name="竣翔 詹" userId="08aaf6c2-db64-469b-ac07-b0cc132e33d0" providerId="ADAL" clId="{CF1F1735-A831-45E8-93C2-F30BC58E774C}" dt="2021-09-24T16:31:49.683" v="242" actId="478"/>
          <ac:spMkLst>
            <pc:docMk/>
            <pc:sldMk cId="3611425304" sldId="268"/>
            <ac:spMk id="3" creationId="{0C004466-5879-4E47-AF19-4B700927EB76}"/>
          </ac:spMkLst>
        </pc:spChg>
        <pc:spChg chg="add del mod">
          <ac:chgData name="竣翔 詹" userId="08aaf6c2-db64-469b-ac07-b0cc132e33d0" providerId="ADAL" clId="{CF1F1735-A831-45E8-93C2-F30BC58E774C}" dt="2021-09-24T16:38:56.587" v="453" actId="478"/>
          <ac:spMkLst>
            <pc:docMk/>
            <pc:sldMk cId="3611425304" sldId="268"/>
            <ac:spMk id="10" creationId="{25CB2EC0-91A9-4B79-BB7B-8DAEA308F8EB}"/>
          </ac:spMkLst>
        </pc:spChg>
        <pc:spChg chg="add del mod">
          <ac:chgData name="竣翔 詹" userId="08aaf6c2-db64-469b-ac07-b0cc132e33d0" providerId="ADAL" clId="{CF1F1735-A831-45E8-93C2-F30BC58E774C}" dt="2021-09-24T16:33:55.557" v="314" actId="478"/>
          <ac:spMkLst>
            <pc:docMk/>
            <pc:sldMk cId="3611425304" sldId="268"/>
            <ac:spMk id="12" creationId="{F66F200B-AC82-4306-861B-804EB7222CCB}"/>
          </ac:spMkLst>
        </pc:spChg>
        <pc:spChg chg="add mod">
          <ac:chgData name="竣翔 詹" userId="08aaf6c2-db64-469b-ac07-b0cc132e33d0" providerId="ADAL" clId="{CF1F1735-A831-45E8-93C2-F30BC58E774C}" dt="2021-09-24T16:38:46.055" v="450" actId="1076"/>
          <ac:spMkLst>
            <pc:docMk/>
            <pc:sldMk cId="3611425304" sldId="268"/>
            <ac:spMk id="14" creationId="{4362EA2C-7F8B-47DC-9C7D-C902E7915A16}"/>
          </ac:spMkLst>
        </pc:spChg>
        <pc:spChg chg="add mod">
          <ac:chgData name="竣翔 詹" userId="08aaf6c2-db64-469b-ac07-b0cc132e33d0" providerId="ADAL" clId="{CF1F1735-A831-45E8-93C2-F30BC58E774C}" dt="2021-09-24T16:36:30.865" v="394" actId="113"/>
          <ac:spMkLst>
            <pc:docMk/>
            <pc:sldMk cId="3611425304" sldId="268"/>
            <ac:spMk id="15" creationId="{BD52D328-D0CD-413B-BEF1-9926500B60D8}"/>
          </ac:spMkLst>
        </pc:spChg>
        <pc:spChg chg="add del mod">
          <ac:chgData name="竣翔 詹" userId="08aaf6c2-db64-469b-ac07-b0cc132e33d0" providerId="ADAL" clId="{CF1F1735-A831-45E8-93C2-F30BC58E774C}" dt="2021-09-24T16:31:52.759" v="243" actId="478"/>
          <ac:spMkLst>
            <pc:docMk/>
            <pc:sldMk cId="3611425304" sldId="268"/>
            <ac:spMk id="17" creationId="{367C6FC9-7A31-49FD-AA2A-BD099BF34CA6}"/>
          </ac:spMkLst>
        </pc:spChg>
        <pc:spChg chg="add mod">
          <ac:chgData name="竣翔 詹" userId="08aaf6c2-db64-469b-ac07-b0cc132e33d0" providerId="ADAL" clId="{CF1F1735-A831-45E8-93C2-F30BC58E774C}" dt="2021-09-24T16:38:53.222" v="452" actId="207"/>
          <ac:spMkLst>
            <pc:docMk/>
            <pc:sldMk cId="3611425304" sldId="268"/>
            <ac:spMk id="18" creationId="{2A77A1D9-2F34-4C7C-A71E-362049A65CFF}"/>
          </ac:spMkLst>
        </pc:spChg>
        <pc:spChg chg="add del mod">
          <ac:chgData name="竣翔 詹" userId="08aaf6c2-db64-469b-ac07-b0cc132e33d0" providerId="ADAL" clId="{CF1F1735-A831-45E8-93C2-F30BC58E774C}" dt="2021-09-24T16:34:49.080" v="344" actId="478"/>
          <ac:spMkLst>
            <pc:docMk/>
            <pc:sldMk cId="3611425304" sldId="268"/>
            <ac:spMk id="23" creationId="{9296B38B-F88C-4E62-86E8-CCAF71E91A81}"/>
          </ac:spMkLst>
        </pc:spChg>
        <pc:spChg chg="add mod">
          <ac:chgData name="竣翔 詹" userId="08aaf6c2-db64-469b-ac07-b0cc132e33d0" providerId="ADAL" clId="{CF1F1735-A831-45E8-93C2-F30BC58E774C}" dt="2021-09-24T16:36:27.655" v="392" actId="1076"/>
          <ac:spMkLst>
            <pc:docMk/>
            <pc:sldMk cId="3611425304" sldId="268"/>
            <ac:spMk id="24" creationId="{0D953668-9F28-4F0E-9BF1-4CB8DAC90071}"/>
          </ac:spMkLst>
        </pc:spChg>
        <pc:spChg chg="add mod">
          <ac:chgData name="竣翔 詹" userId="08aaf6c2-db64-469b-ac07-b0cc132e33d0" providerId="ADAL" clId="{CF1F1735-A831-45E8-93C2-F30BC58E774C}" dt="2021-09-24T16:36:19.768" v="390" actId="1076"/>
          <ac:spMkLst>
            <pc:docMk/>
            <pc:sldMk cId="3611425304" sldId="268"/>
            <ac:spMk id="25" creationId="{7F49087D-BAAD-4A86-BB22-08A3CAE6CA3C}"/>
          </ac:spMkLst>
        </pc:spChg>
        <pc:spChg chg="add mod">
          <ac:chgData name="竣翔 詹" userId="08aaf6c2-db64-469b-ac07-b0cc132e33d0" providerId="ADAL" clId="{CF1F1735-A831-45E8-93C2-F30BC58E774C}" dt="2021-09-24T16:37:04.639" v="404" actId="208"/>
          <ac:spMkLst>
            <pc:docMk/>
            <pc:sldMk cId="3611425304" sldId="268"/>
            <ac:spMk id="26" creationId="{8B3CEC19-082D-4933-958D-1E870054A7BA}"/>
          </ac:spMkLst>
        </pc:spChg>
        <pc:spChg chg="add mod">
          <ac:chgData name="竣翔 詹" userId="08aaf6c2-db64-469b-ac07-b0cc132e33d0" providerId="ADAL" clId="{CF1F1735-A831-45E8-93C2-F30BC58E774C}" dt="2021-09-24T16:37:08.703" v="406" actId="1076"/>
          <ac:spMkLst>
            <pc:docMk/>
            <pc:sldMk cId="3611425304" sldId="268"/>
            <ac:spMk id="27" creationId="{3B782E8F-54EE-44A3-9786-A58FF4580ECC}"/>
          </ac:spMkLst>
        </pc:spChg>
        <pc:spChg chg="add mod">
          <ac:chgData name="竣翔 詹" userId="08aaf6c2-db64-469b-ac07-b0cc132e33d0" providerId="ADAL" clId="{CF1F1735-A831-45E8-93C2-F30BC58E774C}" dt="2021-09-24T16:37:12.583" v="408" actId="1076"/>
          <ac:spMkLst>
            <pc:docMk/>
            <pc:sldMk cId="3611425304" sldId="268"/>
            <ac:spMk id="28" creationId="{D864FACD-0084-42C8-8AC1-DE180EDA723F}"/>
          </ac:spMkLst>
        </pc:spChg>
        <pc:spChg chg="add mod">
          <ac:chgData name="竣翔 詹" userId="08aaf6c2-db64-469b-ac07-b0cc132e33d0" providerId="ADAL" clId="{CF1F1735-A831-45E8-93C2-F30BC58E774C}" dt="2021-10-08T15:55:35.719" v="874" actId="20577"/>
          <ac:spMkLst>
            <pc:docMk/>
            <pc:sldMk cId="3611425304" sldId="268"/>
            <ac:spMk id="29" creationId="{D5ADF87C-B1B6-4BD2-9DD4-C435EE2A3FD1}"/>
          </ac:spMkLst>
        </pc:spChg>
        <pc:spChg chg="add mod">
          <ac:chgData name="竣翔 詹" userId="08aaf6c2-db64-469b-ac07-b0cc132e33d0" providerId="ADAL" clId="{CF1F1735-A831-45E8-93C2-F30BC58E774C}" dt="2021-10-08T15:55:32.499" v="872" actId="20577"/>
          <ac:spMkLst>
            <pc:docMk/>
            <pc:sldMk cId="3611425304" sldId="268"/>
            <ac:spMk id="30" creationId="{2B6E6806-0D66-4F1B-9746-0322BE10F6FD}"/>
          </ac:spMkLst>
        </pc:spChg>
        <pc:spChg chg="add mod">
          <ac:chgData name="竣翔 詹" userId="08aaf6c2-db64-469b-ac07-b0cc132e33d0" providerId="ADAL" clId="{CF1F1735-A831-45E8-93C2-F30BC58E774C}" dt="2021-10-08T15:55:29.803" v="870" actId="20577"/>
          <ac:spMkLst>
            <pc:docMk/>
            <pc:sldMk cId="3611425304" sldId="268"/>
            <ac:spMk id="31" creationId="{4FAEA311-A731-49E4-B738-1B6748072D6C}"/>
          </ac:spMkLst>
        </pc:spChg>
        <pc:spChg chg="add mod">
          <ac:chgData name="竣翔 詹" userId="08aaf6c2-db64-469b-ac07-b0cc132e33d0" providerId="ADAL" clId="{CF1F1735-A831-45E8-93C2-F30BC58E774C}" dt="2021-09-24T16:41:35.639" v="626" actId="1076"/>
          <ac:spMkLst>
            <pc:docMk/>
            <pc:sldMk cId="3611425304" sldId="268"/>
            <ac:spMk id="36" creationId="{FB331C0C-5E39-42FC-B479-9BBA09816F6B}"/>
          </ac:spMkLst>
        </pc:spChg>
        <pc:spChg chg="add mod">
          <ac:chgData name="竣翔 詹" userId="08aaf6c2-db64-469b-ac07-b0cc132e33d0" providerId="ADAL" clId="{CF1F1735-A831-45E8-93C2-F30BC58E774C}" dt="2021-09-24T16:40:05.784" v="541" actId="14100"/>
          <ac:spMkLst>
            <pc:docMk/>
            <pc:sldMk cId="3611425304" sldId="268"/>
            <ac:spMk id="37" creationId="{5913F42C-A798-4C32-ABE5-0F7F538DB689}"/>
          </ac:spMkLst>
        </pc:spChg>
        <pc:spChg chg="add mod">
          <ac:chgData name="竣翔 詹" userId="08aaf6c2-db64-469b-ac07-b0cc132e33d0" providerId="ADAL" clId="{CF1F1735-A831-45E8-93C2-F30BC58E774C}" dt="2021-09-24T16:41:42.385" v="628" actId="113"/>
          <ac:spMkLst>
            <pc:docMk/>
            <pc:sldMk cId="3611425304" sldId="268"/>
            <ac:spMk id="38" creationId="{CAD38019-2E29-41DB-8829-1F8BDD198DD6}"/>
          </ac:spMkLst>
        </pc:spChg>
        <pc:spChg chg="add mod ord">
          <ac:chgData name="竣翔 詹" userId="08aaf6c2-db64-469b-ac07-b0cc132e33d0" providerId="ADAL" clId="{CF1F1735-A831-45E8-93C2-F30BC58E774C}" dt="2021-09-24T16:42:07.330" v="635" actId="1582"/>
          <ac:spMkLst>
            <pc:docMk/>
            <pc:sldMk cId="3611425304" sldId="268"/>
            <ac:spMk id="39" creationId="{68A40A74-629C-46C0-9FED-63DE9E4E7FCD}"/>
          </ac:spMkLst>
        </pc:spChg>
        <pc:graphicFrameChg chg="add mod modGraphic">
          <ac:chgData name="竣翔 詹" userId="08aaf6c2-db64-469b-ac07-b0cc132e33d0" providerId="ADAL" clId="{CF1F1735-A831-45E8-93C2-F30BC58E774C}" dt="2021-09-24T16:37:33.030" v="409" actId="207"/>
          <ac:graphicFrameMkLst>
            <pc:docMk/>
            <pc:sldMk cId="3611425304" sldId="268"/>
            <ac:graphicFrameMk id="11" creationId="{010BFD5C-F17F-409C-AA4D-A4678D6C5AC2}"/>
          </ac:graphicFrameMkLst>
        </pc:graphicFrameChg>
        <pc:graphicFrameChg chg="add del modGraphic">
          <ac:chgData name="竣翔 詹" userId="08aaf6c2-db64-469b-ac07-b0cc132e33d0" providerId="ADAL" clId="{CF1F1735-A831-45E8-93C2-F30BC58E774C}" dt="2021-09-24T16:33:55.557" v="314" actId="478"/>
          <ac:graphicFrameMkLst>
            <pc:docMk/>
            <pc:sldMk cId="3611425304" sldId="268"/>
            <ac:graphicFrameMk id="13" creationId="{87F8C3F2-60B9-4BB2-8E2E-5C51D2F056AF}"/>
          </ac:graphicFrameMkLst>
        </pc:graphicFrameChg>
        <pc:graphicFrameChg chg="add mod modGraphic">
          <ac:chgData name="竣翔 詹" userId="08aaf6c2-db64-469b-ac07-b0cc132e33d0" providerId="ADAL" clId="{CF1F1735-A831-45E8-93C2-F30BC58E774C}" dt="2021-09-24T16:35:57.152" v="371" actId="207"/>
          <ac:graphicFrameMkLst>
            <pc:docMk/>
            <pc:sldMk cId="3611425304" sldId="268"/>
            <ac:graphicFrameMk id="16" creationId="{BDD32D52-98CF-48A9-ABF2-43B974EB22D9}"/>
          </ac:graphicFrameMkLst>
        </pc:graphicFrameChg>
        <pc:cxnChg chg="add mod">
          <ac:chgData name="竣翔 詹" userId="08aaf6c2-db64-469b-ac07-b0cc132e33d0" providerId="ADAL" clId="{CF1F1735-A831-45E8-93C2-F30BC58E774C}" dt="2021-09-24T16:36:03.543" v="373" actId="1076"/>
          <ac:cxnSpMkLst>
            <pc:docMk/>
            <pc:sldMk cId="3611425304" sldId="268"/>
            <ac:cxnSpMk id="20" creationId="{1AA079CD-F053-4FCC-A993-898D1DBF45C7}"/>
          </ac:cxnSpMkLst>
        </pc:cxnChg>
        <pc:cxnChg chg="add mod">
          <ac:chgData name="竣翔 詹" userId="08aaf6c2-db64-469b-ac07-b0cc132e33d0" providerId="ADAL" clId="{CF1F1735-A831-45E8-93C2-F30BC58E774C}" dt="2021-09-24T16:36:00.320" v="372" actId="1076"/>
          <ac:cxnSpMkLst>
            <pc:docMk/>
            <pc:sldMk cId="3611425304" sldId="268"/>
            <ac:cxnSpMk id="21" creationId="{BFDE1A54-20AE-4B4F-B7DC-9E840EE06D91}"/>
          </ac:cxnSpMkLst>
        </pc:cxnChg>
        <pc:cxnChg chg="add mod">
          <ac:chgData name="竣翔 詹" userId="08aaf6c2-db64-469b-ac07-b0cc132e33d0" providerId="ADAL" clId="{CF1F1735-A831-45E8-93C2-F30BC58E774C}" dt="2021-09-24T16:38:22.191" v="439" actId="1076"/>
          <ac:cxnSpMkLst>
            <pc:docMk/>
            <pc:sldMk cId="3611425304" sldId="268"/>
            <ac:cxnSpMk id="33" creationId="{3BCFE29A-F74B-4394-BEBC-E2BD4CDD30D1}"/>
          </ac:cxnSpMkLst>
        </pc:cxnChg>
        <pc:cxnChg chg="add mod">
          <ac:chgData name="竣翔 詹" userId="08aaf6c2-db64-469b-ac07-b0cc132e33d0" providerId="ADAL" clId="{CF1F1735-A831-45E8-93C2-F30BC58E774C}" dt="2021-09-24T16:38:27.831" v="444" actId="1036"/>
          <ac:cxnSpMkLst>
            <pc:docMk/>
            <pc:sldMk cId="3611425304" sldId="268"/>
            <ac:cxnSpMk id="34" creationId="{CFAA0D72-679D-4E67-9C82-60B6FC29B593}"/>
          </ac:cxnSpMkLst>
        </pc:cxnChg>
        <pc:cxnChg chg="add mod">
          <ac:chgData name="竣翔 詹" userId="08aaf6c2-db64-469b-ac07-b0cc132e33d0" providerId="ADAL" clId="{CF1F1735-A831-45E8-93C2-F30BC58E774C}" dt="2021-09-24T16:38:33.471" v="446" actId="1076"/>
          <ac:cxnSpMkLst>
            <pc:docMk/>
            <pc:sldMk cId="3611425304" sldId="268"/>
            <ac:cxnSpMk id="35" creationId="{4239FE07-4C8A-4456-BAB2-56FA4DC20D1B}"/>
          </ac:cxnSpMkLst>
        </pc:cxnChg>
      </pc:sldChg>
      <pc:sldChg chg="delSp modSp">
        <pc:chgData name="竣翔 詹" userId="08aaf6c2-db64-469b-ac07-b0cc132e33d0" providerId="ADAL" clId="{CF1F1735-A831-45E8-93C2-F30BC58E774C}" dt="2021-10-08T14:45:57.580" v="668" actId="1076"/>
        <pc:sldMkLst>
          <pc:docMk/>
          <pc:sldMk cId="1279003675" sldId="278"/>
        </pc:sldMkLst>
        <pc:spChg chg="mod">
          <ac:chgData name="竣翔 詹" userId="08aaf6c2-db64-469b-ac07-b0cc132e33d0" providerId="ADAL" clId="{CF1F1735-A831-45E8-93C2-F30BC58E774C}" dt="2021-10-08T14:45:57.580" v="668" actId="1076"/>
          <ac:spMkLst>
            <pc:docMk/>
            <pc:sldMk cId="1279003675" sldId="278"/>
            <ac:spMk id="10" creationId="{061FAD48-0F44-4C7B-A49B-6D1A39ADEFDC}"/>
          </ac:spMkLst>
        </pc:spChg>
        <pc:spChg chg="del mod">
          <ac:chgData name="竣翔 詹" userId="08aaf6c2-db64-469b-ac07-b0cc132e33d0" providerId="ADAL" clId="{CF1F1735-A831-45E8-93C2-F30BC58E774C}" dt="2021-09-24T06:55:45.912" v="8" actId="478"/>
          <ac:spMkLst>
            <pc:docMk/>
            <pc:sldMk cId="1279003675" sldId="278"/>
            <ac:spMk id="12" creationId="{5214F654-D9AA-400F-B9BB-EABA3B03B5F1}"/>
          </ac:spMkLst>
        </pc:spChg>
      </pc:sldChg>
      <pc:sldChg chg="modSp">
        <pc:chgData name="竣翔 詹" userId="08aaf6c2-db64-469b-ac07-b0cc132e33d0" providerId="ADAL" clId="{CF1F1735-A831-45E8-93C2-F30BC58E774C}" dt="2021-10-08T15:27:35.012" v="865"/>
        <pc:sldMkLst>
          <pc:docMk/>
          <pc:sldMk cId="3669147137" sldId="279"/>
        </pc:sldMkLst>
        <pc:spChg chg="mod">
          <ac:chgData name="竣翔 詹" userId="08aaf6c2-db64-469b-ac07-b0cc132e33d0" providerId="ADAL" clId="{CF1F1735-A831-45E8-93C2-F30BC58E774C}" dt="2021-10-08T15:27:35.012" v="865"/>
          <ac:spMkLst>
            <pc:docMk/>
            <pc:sldMk cId="3669147137" sldId="279"/>
            <ac:spMk id="2" creationId="{81E614B4-A306-44B3-AC3B-54835BB97C94}"/>
          </ac:spMkLst>
        </pc:spChg>
        <pc:spChg chg="mod">
          <ac:chgData name="竣翔 詹" userId="08aaf6c2-db64-469b-ac07-b0cc132e33d0" providerId="ADAL" clId="{CF1F1735-A831-45E8-93C2-F30BC58E774C}" dt="2021-10-08T15:12:48.488" v="832"/>
          <ac:spMkLst>
            <pc:docMk/>
            <pc:sldMk cId="3669147137" sldId="279"/>
            <ac:spMk id="3" creationId="{4293A955-1950-4FFF-959F-B06E65EE7ECB}"/>
          </ac:spMkLst>
        </pc:spChg>
      </pc:sldChg>
      <pc:sldChg chg="modSp">
        <pc:chgData name="竣翔 詹" userId="08aaf6c2-db64-469b-ac07-b0cc132e33d0" providerId="ADAL" clId="{CF1F1735-A831-45E8-93C2-F30BC58E774C}" dt="2021-09-24T06:56:20.414" v="21" actId="14100"/>
        <pc:sldMkLst>
          <pc:docMk/>
          <pc:sldMk cId="2655909682" sldId="281"/>
        </pc:sldMkLst>
        <pc:spChg chg="mod">
          <ac:chgData name="竣翔 詹" userId="08aaf6c2-db64-469b-ac07-b0cc132e33d0" providerId="ADAL" clId="{CF1F1735-A831-45E8-93C2-F30BC58E774C}" dt="2021-09-24T06:56:20.414" v="21" actId="14100"/>
          <ac:spMkLst>
            <pc:docMk/>
            <pc:sldMk cId="2655909682" sldId="281"/>
            <ac:spMk id="11" creationId="{04BF9157-30C7-4448-9380-20B4EC75C355}"/>
          </ac:spMkLst>
        </pc:spChg>
      </pc:sldChg>
      <pc:sldChg chg="modSp">
        <pc:chgData name="竣翔 詹" userId="08aaf6c2-db64-469b-ac07-b0cc132e33d0" providerId="ADAL" clId="{CF1F1735-A831-45E8-93C2-F30BC58E774C}" dt="2021-10-08T15:13:35.557" v="864" actId="5793"/>
        <pc:sldMkLst>
          <pc:docMk/>
          <pc:sldMk cId="420561942" sldId="282"/>
        </pc:sldMkLst>
        <pc:spChg chg="mod">
          <ac:chgData name="竣翔 詹" userId="08aaf6c2-db64-469b-ac07-b0cc132e33d0" providerId="ADAL" clId="{CF1F1735-A831-45E8-93C2-F30BC58E774C}" dt="2021-10-08T15:13:35.557" v="864" actId="5793"/>
          <ac:spMkLst>
            <pc:docMk/>
            <pc:sldMk cId="420561942" sldId="282"/>
            <ac:spMk id="6" creationId="{B77F5E80-86B7-48B6-8CE9-D64085731077}"/>
          </ac:spMkLst>
        </pc:spChg>
        <pc:spChg chg="mod">
          <ac:chgData name="竣翔 詹" userId="08aaf6c2-db64-469b-ac07-b0cc132e33d0" providerId="ADAL" clId="{CF1F1735-A831-45E8-93C2-F30BC58E774C}" dt="2021-10-08T15:13:20.695" v="845" actId="20577"/>
          <ac:spMkLst>
            <pc:docMk/>
            <pc:sldMk cId="420561942" sldId="282"/>
            <ac:spMk id="11" creationId="{D8CDC5DE-F0F2-46A8-91D5-6D9F3CEA67E1}"/>
          </ac:spMkLst>
        </pc:spChg>
      </pc:sldChg>
      <pc:sldChg chg="addSp modSp modAnim">
        <pc:chgData name="竣翔 詹" userId="08aaf6c2-db64-469b-ac07-b0cc132e33d0" providerId="ADAL" clId="{CF1F1735-A831-45E8-93C2-F30BC58E774C}" dt="2021-10-08T15:02:12.294" v="753"/>
        <pc:sldMkLst>
          <pc:docMk/>
          <pc:sldMk cId="2252469130" sldId="285"/>
        </pc:sldMkLst>
        <pc:spChg chg="add mod">
          <ac:chgData name="竣翔 詹" userId="08aaf6c2-db64-469b-ac07-b0cc132e33d0" providerId="ADAL" clId="{CF1F1735-A831-45E8-93C2-F30BC58E774C}" dt="2021-10-08T15:00:50.724" v="673" actId="1582"/>
          <ac:spMkLst>
            <pc:docMk/>
            <pc:sldMk cId="2252469130" sldId="285"/>
            <ac:spMk id="2" creationId="{054064F4-09F7-41C5-BBB7-A5910431CE2A}"/>
          </ac:spMkLst>
        </pc:spChg>
        <pc:spChg chg="mod">
          <ac:chgData name="竣翔 詹" userId="08aaf6c2-db64-469b-ac07-b0cc132e33d0" providerId="ADAL" clId="{CF1F1735-A831-45E8-93C2-F30BC58E774C}" dt="2021-10-07T01:39:43.377" v="643" actId="20577"/>
          <ac:spMkLst>
            <pc:docMk/>
            <pc:sldMk cId="2252469130" sldId="285"/>
            <ac:spMk id="10" creationId="{061FAD48-0F44-4C7B-A49B-6D1A39ADEFDC}"/>
          </ac:spMkLst>
        </pc:spChg>
        <pc:spChg chg="add mod">
          <ac:chgData name="竣翔 詹" userId="08aaf6c2-db64-469b-ac07-b0cc132e33d0" providerId="ADAL" clId="{CF1F1735-A831-45E8-93C2-F30BC58E774C}" dt="2021-10-08T15:01:47.077" v="747" actId="113"/>
          <ac:spMkLst>
            <pc:docMk/>
            <pc:sldMk cId="2252469130" sldId="285"/>
            <ac:spMk id="11" creationId="{65D0828A-1883-442C-A680-EE10D50355AE}"/>
          </ac:spMkLst>
        </pc:spChg>
        <pc:spChg chg="mod">
          <ac:chgData name="竣翔 詹" userId="08aaf6c2-db64-469b-ac07-b0cc132e33d0" providerId="ADAL" clId="{CF1F1735-A831-45E8-93C2-F30BC58E774C}" dt="2021-09-24T06:55:49.532" v="12" actId="20577"/>
          <ac:spMkLst>
            <pc:docMk/>
            <pc:sldMk cId="2252469130" sldId="285"/>
            <ac:spMk id="12" creationId="{5214F654-D9AA-400F-B9BB-EABA3B03B5F1}"/>
          </ac:spMkLst>
        </pc:spChg>
        <pc:cxnChg chg="add mod">
          <ac:chgData name="竣翔 詹" userId="08aaf6c2-db64-469b-ac07-b0cc132e33d0" providerId="ADAL" clId="{CF1F1735-A831-45E8-93C2-F30BC58E774C}" dt="2021-10-08T15:01:36.298" v="744" actId="1076"/>
          <ac:cxnSpMkLst>
            <pc:docMk/>
            <pc:sldMk cId="2252469130" sldId="285"/>
            <ac:cxnSpMk id="7" creationId="{992208B2-3C9B-42A2-98ED-D39689C94098}"/>
          </ac:cxnSpMkLst>
        </pc:cxnChg>
      </pc:sldChg>
      <pc:sldChg chg="add">
        <pc:chgData name="竣翔 詹" userId="08aaf6c2-db64-469b-ac07-b0cc132e33d0" providerId="ADAL" clId="{CF1F1735-A831-45E8-93C2-F30BC58E774C}" dt="2021-09-24T16:31:42.448" v="241"/>
        <pc:sldMkLst>
          <pc:docMk/>
          <pc:sldMk cId="3460932646" sldId="287"/>
        </pc:sldMkLst>
      </pc:sldChg>
    </pc:docChg>
  </pc:docChgLst>
  <pc:docChgLst>
    <pc:chgData name="竣翔 詹" userId="08aaf6c2-db64-469b-ac07-b0cc132e33d0" providerId="ADAL" clId="{6CACFF3B-B439-4EC3-8841-920987065D46}"/>
    <pc:docChg chg="undo custSel addSld modSld">
      <pc:chgData name="竣翔 詹" userId="08aaf6c2-db64-469b-ac07-b0cc132e33d0" providerId="ADAL" clId="{6CACFF3B-B439-4EC3-8841-920987065D46}" dt="2021-08-13T17:44:29.248" v="1887" actId="20577"/>
      <pc:docMkLst>
        <pc:docMk/>
      </pc:docMkLst>
      <pc:sldChg chg="addSp delSp modSp">
        <pc:chgData name="竣翔 詹" userId="08aaf6c2-db64-469b-ac07-b0cc132e33d0" providerId="ADAL" clId="{6CACFF3B-B439-4EC3-8841-920987065D46}" dt="2021-08-13T14:42:21.705" v="1840" actId="1076"/>
        <pc:sldMkLst>
          <pc:docMk/>
          <pc:sldMk cId="2831394891" sldId="263"/>
        </pc:sldMkLst>
        <pc:spChg chg="del">
          <ac:chgData name="竣翔 詹" userId="08aaf6c2-db64-469b-ac07-b0cc132e33d0" providerId="ADAL" clId="{6CACFF3B-B439-4EC3-8841-920987065D46}" dt="2021-08-13T14:26:10.003" v="1344" actId="478"/>
          <ac:spMkLst>
            <pc:docMk/>
            <pc:sldMk cId="2831394891" sldId="263"/>
            <ac:spMk id="2" creationId="{899AF607-6562-4A9C-A260-F98238898A3E}"/>
          </ac:spMkLst>
        </pc:spChg>
        <pc:spChg chg="add mod">
          <ac:chgData name="竣翔 詹" userId="08aaf6c2-db64-469b-ac07-b0cc132e33d0" providerId="ADAL" clId="{6CACFF3B-B439-4EC3-8841-920987065D46}" dt="2021-08-13T14:35:24.163" v="1559" actId="14100"/>
          <ac:spMkLst>
            <pc:docMk/>
            <pc:sldMk cId="2831394891" sldId="263"/>
            <ac:spMk id="3" creationId="{B8419B85-C158-4723-AB0E-647131E900AB}"/>
          </ac:spMkLst>
        </pc:spChg>
        <pc:spChg chg="mod">
          <ac:chgData name="竣翔 詹" userId="08aaf6c2-db64-469b-ac07-b0cc132e33d0" providerId="ADAL" clId="{6CACFF3B-B439-4EC3-8841-920987065D46}" dt="2021-08-13T14:26:03.111" v="1343"/>
          <ac:spMkLst>
            <pc:docMk/>
            <pc:sldMk cId="2831394891" sldId="263"/>
            <ac:spMk id="6" creationId="{B77F5E80-86B7-48B6-8CE9-D64085731077}"/>
          </ac:spMkLst>
        </pc:spChg>
        <pc:spChg chg="add del">
          <ac:chgData name="竣翔 詹" userId="08aaf6c2-db64-469b-ac07-b0cc132e33d0" providerId="ADAL" clId="{6CACFF3B-B439-4EC3-8841-920987065D46}" dt="2021-08-13T14:35:27.895" v="1561"/>
          <ac:spMkLst>
            <pc:docMk/>
            <pc:sldMk cId="2831394891" sldId="263"/>
            <ac:spMk id="7" creationId="{FCB1BF01-6856-4A15-8CE6-A6B19BE36B39}"/>
          </ac:spMkLst>
        </pc:spChg>
        <pc:spChg chg="del">
          <ac:chgData name="竣翔 詹" userId="08aaf6c2-db64-469b-ac07-b0cc132e33d0" providerId="ADAL" clId="{6CACFF3B-B439-4EC3-8841-920987065D46}" dt="2021-08-13T14:26:10.003" v="1344" actId="478"/>
          <ac:spMkLst>
            <pc:docMk/>
            <pc:sldMk cId="2831394891" sldId="263"/>
            <ac:spMk id="10" creationId="{8A6BFEE8-FB6A-470C-AA97-33767DAB0400}"/>
          </ac:spMkLst>
        </pc:spChg>
        <pc:spChg chg="del">
          <ac:chgData name="竣翔 詹" userId="08aaf6c2-db64-469b-ac07-b0cc132e33d0" providerId="ADAL" clId="{6CACFF3B-B439-4EC3-8841-920987065D46}" dt="2021-08-13T14:26:10.003" v="1344" actId="478"/>
          <ac:spMkLst>
            <pc:docMk/>
            <pc:sldMk cId="2831394891" sldId="263"/>
            <ac:spMk id="12" creationId="{38F744B6-57F6-4DD7-9FD6-4299A3BF1141}"/>
          </ac:spMkLst>
        </pc:spChg>
        <pc:spChg chg="del">
          <ac:chgData name="竣翔 詹" userId="08aaf6c2-db64-469b-ac07-b0cc132e33d0" providerId="ADAL" clId="{6CACFF3B-B439-4EC3-8841-920987065D46}" dt="2021-08-13T14:26:10.003" v="1344" actId="478"/>
          <ac:spMkLst>
            <pc:docMk/>
            <pc:sldMk cId="2831394891" sldId="263"/>
            <ac:spMk id="13" creationId="{D3F0FBDF-2CF5-474E-831E-5BD7248351D7}"/>
          </ac:spMkLst>
        </pc:spChg>
        <pc:spChg chg="mod">
          <ac:chgData name="竣翔 詹" userId="08aaf6c2-db64-469b-ac07-b0cc132e33d0" providerId="ADAL" clId="{6CACFF3B-B439-4EC3-8841-920987065D46}" dt="2021-08-13T14:35:10.777" v="1556" actId="14100"/>
          <ac:spMkLst>
            <pc:docMk/>
            <pc:sldMk cId="2831394891" sldId="263"/>
            <ac:spMk id="14" creationId="{F3EA86D0-4DD1-41C3-B656-42B1CBE0D0D7}"/>
          </ac:spMkLst>
        </pc:spChg>
        <pc:spChg chg="add mod">
          <ac:chgData name="竣翔 詹" userId="08aaf6c2-db64-469b-ac07-b0cc132e33d0" providerId="ADAL" clId="{6CACFF3B-B439-4EC3-8841-920987065D46}" dt="2021-08-13T14:36:10.865" v="1589" actId="1076"/>
          <ac:spMkLst>
            <pc:docMk/>
            <pc:sldMk cId="2831394891" sldId="263"/>
            <ac:spMk id="15" creationId="{8B51C747-9909-4B57-BB14-2908052A41AA}"/>
          </ac:spMkLst>
        </pc:spChg>
        <pc:spChg chg="add del mod">
          <ac:chgData name="竣翔 詹" userId="08aaf6c2-db64-469b-ac07-b0cc132e33d0" providerId="ADAL" clId="{6CACFF3B-B439-4EC3-8841-920987065D46}" dt="2021-08-13T14:36:22.118" v="1591" actId="478"/>
          <ac:spMkLst>
            <pc:docMk/>
            <pc:sldMk cId="2831394891" sldId="263"/>
            <ac:spMk id="16" creationId="{B81A2CDF-B994-4330-BB73-970584481DF4}"/>
          </ac:spMkLst>
        </pc:spChg>
        <pc:spChg chg="add mod">
          <ac:chgData name="竣翔 詹" userId="08aaf6c2-db64-469b-ac07-b0cc132e33d0" providerId="ADAL" clId="{6CACFF3B-B439-4EC3-8841-920987065D46}" dt="2021-08-13T14:36:28.800" v="1593" actId="1076"/>
          <ac:spMkLst>
            <pc:docMk/>
            <pc:sldMk cId="2831394891" sldId="263"/>
            <ac:spMk id="17" creationId="{F52C2AB8-7736-42A6-8407-D7BC73E0C643}"/>
          </ac:spMkLst>
        </pc:spChg>
        <pc:spChg chg="add mod">
          <ac:chgData name="竣翔 詹" userId="08aaf6c2-db64-469b-ac07-b0cc132e33d0" providerId="ADAL" clId="{6CACFF3B-B439-4EC3-8841-920987065D46}" dt="2021-08-13T14:36:44.863" v="1599" actId="207"/>
          <ac:spMkLst>
            <pc:docMk/>
            <pc:sldMk cId="2831394891" sldId="263"/>
            <ac:spMk id="18" creationId="{96971B31-A03D-4588-8C4E-EA4A1E947C97}"/>
          </ac:spMkLst>
        </pc:spChg>
        <pc:spChg chg="add mod">
          <ac:chgData name="竣翔 詹" userId="08aaf6c2-db64-469b-ac07-b0cc132e33d0" providerId="ADAL" clId="{6CACFF3B-B439-4EC3-8841-920987065D46}" dt="2021-08-13T14:36:44.863" v="1599" actId="207"/>
          <ac:spMkLst>
            <pc:docMk/>
            <pc:sldMk cId="2831394891" sldId="263"/>
            <ac:spMk id="19" creationId="{2DB02515-1A24-4148-BA9E-8EA0E3641AEA}"/>
          </ac:spMkLst>
        </pc:spChg>
        <pc:spChg chg="add mod">
          <ac:chgData name="竣翔 詹" userId="08aaf6c2-db64-469b-ac07-b0cc132e33d0" providerId="ADAL" clId="{6CACFF3B-B439-4EC3-8841-920987065D46}" dt="2021-08-13T14:37:04.182" v="1626"/>
          <ac:spMkLst>
            <pc:docMk/>
            <pc:sldMk cId="2831394891" sldId="263"/>
            <ac:spMk id="20" creationId="{4E9C1727-5B9B-4174-8BE0-CF3C307DE596}"/>
          </ac:spMkLst>
        </pc:spChg>
        <pc:spChg chg="add mod">
          <ac:chgData name="竣翔 詹" userId="08aaf6c2-db64-469b-ac07-b0cc132e33d0" providerId="ADAL" clId="{6CACFF3B-B439-4EC3-8841-920987065D46}" dt="2021-08-13T14:37:22.401" v="1666" actId="20577"/>
          <ac:spMkLst>
            <pc:docMk/>
            <pc:sldMk cId="2831394891" sldId="263"/>
            <ac:spMk id="21" creationId="{1E621C0D-969C-481D-8838-527ABC027784}"/>
          </ac:spMkLst>
        </pc:spChg>
        <pc:picChg chg="add mod modCrop">
          <ac:chgData name="竣翔 詹" userId="08aaf6c2-db64-469b-ac07-b0cc132e33d0" providerId="ADAL" clId="{6CACFF3B-B439-4EC3-8841-920987065D46}" dt="2021-08-13T14:42:21.705" v="1840" actId="1076"/>
          <ac:picMkLst>
            <pc:docMk/>
            <pc:sldMk cId="2831394891" sldId="263"/>
            <ac:picMk id="22" creationId="{EED1A61A-901A-4F0E-8230-8AE24760DEA5}"/>
          </ac:picMkLst>
        </pc:picChg>
        <pc:picChg chg="add mod">
          <ac:chgData name="竣翔 詹" userId="08aaf6c2-db64-469b-ac07-b0cc132e33d0" providerId="ADAL" clId="{6CACFF3B-B439-4EC3-8841-920987065D46}" dt="2021-08-13T14:42:14.577" v="1836" actId="1076"/>
          <ac:picMkLst>
            <pc:docMk/>
            <pc:sldMk cId="2831394891" sldId="263"/>
            <ac:picMk id="23" creationId="{F9E704D6-D9B8-474F-83C6-56B10623947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BF490180-815A-4AC5-881D-3F1D8D68DC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2908B8C-320B-47A0-9919-FA803E2609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A02413-29F2-461D-9895-336774495C9C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45A9D97-598A-4941-88D6-419C659622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1BFFB8-DFA7-436E-8E6B-FCC1FF459B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A6DE-5448-4610-AB76-860D0783C7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8314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89E80-8272-4DEB-9ECC-D5A21B14A21F}" type="datetimeFigureOut">
              <a:rPr lang="zh-TW" altLang="en-US" smtClean="0"/>
              <a:t>2021/10/8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24727-31FB-425A-94AF-998E8E3DA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6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E6018-7AED-4104-BDAC-AF871568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442EDD-23E9-44E0-98E9-30094E8EC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C7ABE5-4063-4466-A5E6-1A2FD570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2310F4-5F17-41E7-91BA-E3095C31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2F8A38-4BDE-4903-856C-9D778561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59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CD42B-454A-48D8-B97D-84FC4F8C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B77C20-C2C0-407E-87F0-AF69EA30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DFA45A-596E-4CE1-BB8B-86FBF954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9EB507-7106-4DB4-85A9-6AA0E0C6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6270DC-9A77-47BE-BFC0-E3823A4C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3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ED446A-52FE-4689-A429-38ABB109D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71C9D9-48D5-430C-92EF-045213C7D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606029-4261-48C6-8772-E26ABD58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FB9E44-022C-4F06-90C3-56C13567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B122A2-AE17-461D-BCE3-A14EB2C2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55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8AF88-7036-4203-BDEF-28AB1EED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FE896-8575-4B5A-B9EE-ACA350287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D8CB0-FCFD-4366-B1FA-9F7414F1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00991" cy="365125"/>
          </a:xfrm>
        </p:spPr>
        <p:txBody>
          <a:bodyPr/>
          <a:lstStyle/>
          <a:p>
            <a:r>
              <a:rPr lang="en-US" altLang="zh-TW"/>
              <a:t>2021/10/06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962B1C-B8A9-4201-A451-C3FD30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B8B5E1-71A5-49E0-9D20-5D37EC0F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9346" y="182562"/>
            <a:ext cx="385618" cy="365125"/>
          </a:xfrm>
        </p:spPr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97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9E625-0297-454D-9203-CA4345AC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F2B93F-1AEB-40EC-9406-DA4B4431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4550A8-16D8-4471-B491-0E2976C7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5BE732-6F52-4345-8DCB-31BF835E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A98675-1880-4BD2-88C8-1A47E0C8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98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EDA56-3169-4D77-8E80-13D93C29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96DF8D-7372-45C4-A00C-4E87A1EB3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5068B0-DD77-44FA-95A3-652822274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EC5F15-F0BF-4B6B-82D7-11C492FA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E1EF4F-5760-438F-B990-B0CEE2C1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FD83E2-4916-4CBA-961B-3B76C26F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64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6985C-57EB-4D81-A249-EFD8C8CC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AA8DB4-1363-4798-AC10-7324F754F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0AC498-BD9A-42B3-BBCD-208D129E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D7A18C-A581-45EE-AE80-19BE3F3B0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A9565A-C32F-40A3-8572-88D77D082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7FD44B-6B50-4175-B37A-1364EFAF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897C45-4C87-4241-BFEC-425B4CC1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FD9E57-AD87-474D-BF2E-128449CA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1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0B5DB-B0DE-4149-9377-8288B58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54DECE-07FF-4F38-9F03-020863DB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4713A0-82EB-465A-B4FB-7F909887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329BA8-56F3-4213-9AF3-EE8F6D14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0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07C715-E2B5-446D-8B9E-F7148F6F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A9F13D-8888-4BEC-9F76-386D76EA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82FE50-2558-424C-ADB1-CDD02061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96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3B4A5-3D72-4D82-92EB-2F9294DC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927C9E-A9EF-4FCA-8CF9-775399233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4DC68F-D345-4D6B-BAB3-579F55305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E0C661-EC92-4B29-914C-CD488418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D77BE3-C457-4632-AFFF-F2C90821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26E9B1-4023-4613-B045-20E06D2C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41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E9133-0AC1-4C25-BB3C-73F38EEE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B4C80F-23F9-462B-BBBF-265C2A333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FBEEF2-7E64-4A3C-8E3B-74A62F048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7D633E-80E0-446E-BDDD-2B6DCBD4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20F390-D595-42FC-9DF2-6A9B791A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F7E93F-C82B-4336-A6C7-A12A6C3F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81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E17FDA8-5C1B-45E8-B2E4-7F2AC13DB515}"/>
              </a:ext>
            </a:extLst>
          </p:cNvPr>
          <p:cNvSpPr/>
          <p:nvPr userDrawn="1"/>
        </p:nvSpPr>
        <p:spPr>
          <a:xfrm>
            <a:off x="142043" y="142829"/>
            <a:ext cx="11900886" cy="6572342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5AC5759-387E-4229-A165-68526BC0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CF374B-0E1B-4D3C-9FFD-6655E8D8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96BAF-4178-4638-BA1E-9D41BBDFE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2021/10/06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956EB5-4DF2-4BF1-BF4F-4809E5E18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DAB120-7860-487D-8F4E-6690DF50B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74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disonx.pixnet.net/blog/post/35305668" TargetMode="External"/><Relationship Id="rId2" Type="http://schemas.openxmlformats.org/officeDocument/2006/relationships/hyperlink" Target="https://openhome.cc/Gossip/CGossip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w.gitbook.net/cprogramming/" TargetMode="External"/><Relationship Id="rId4" Type="http://schemas.openxmlformats.org/officeDocument/2006/relationships/hyperlink" Target="https://www.learn-c.or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45E5047B-767B-48F8-A332-C2D3DEC1E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7000" contrast="-70000"/>
          </a:blip>
          <a:srcRect l="15625" t="21562" r="12735" b="25706"/>
          <a:stretch/>
        </p:blipFill>
        <p:spPr>
          <a:xfrm>
            <a:off x="3143541" y="228522"/>
            <a:ext cx="8734425" cy="321450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D7B6F68-3E92-4D07-8FC9-D58B43BEBDF6}"/>
              </a:ext>
            </a:extLst>
          </p:cNvPr>
          <p:cNvSpPr txBox="1"/>
          <p:nvPr/>
        </p:nvSpPr>
        <p:spPr>
          <a:xfrm>
            <a:off x="314033" y="2039520"/>
            <a:ext cx="110796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Advanced C Programming</a:t>
            </a:r>
          </a:p>
          <a:p>
            <a:r>
              <a:rPr lang="en-US" altLang="zh-TW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And It’s Application</a:t>
            </a:r>
            <a:endParaRPr lang="zh-TW" altLang="en-US" sz="40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12C011-900D-474D-9CC3-66C0B3924DD3}"/>
              </a:ext>
            </a:extLst>
          </p:cNvPr>
          <p:cNvSpPr/>
          <p:nvPr/>
        </p:nvSpPr>
        <p:spPr>
          <a:xfrm>
            <a:off x="314033" y="4029402"/>
            <a:ext cx="11728895" cy="242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667ED9-C922-400C-AC30-FF400F3FBD33}"/>
              </a:ext>
            </a:extLst>
          </p:cNvPr>
          <p:cNvSpPr/>
          <p:nvPr/>
        </p:nvSpPr>
        <p:spPr>
          <a:xfrm>
            <a:off x="314033" y="4423493"/>
            <a:ext cx="11728895" cy="242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F8B288E1-6E23-43C8-8C1F-4E260B999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033" y="3801963"/>
            <a:ext cx="11776679" cy="1107996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TW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Review: Condition &amp; Array</a:t>
            </a:r>
            <a:endParaRPr lang="zh-TW" altLang="en-US" sz="28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F0439762-4CE2-4EA3-A3B2-288C20E7D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033" y="4855471"/>
            <a:ext cx="9144000" cy="1642985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Prof.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Chan, Chun-Hsiang</a:t>
            </a:r>
          </a:p>
          <a:p>
            <a:pPr algn="just"/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Artificial Intelligence, </a:t>
            </a:r>
            <a:r>
              <a:rPr lang="en-US" altLang="zh-TW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Tamkang</a:t>
            </a:r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University</a:t>
            </a:r>
          </a:p>
          <a:p>
            <a:pPr algn="just"/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Oct. 6, 2021</a:t>
            </a:r>
            <a:endParaRPr lang="zh-TW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911804-D7EE-4D65-9366-11C656CA4CF5}"/>
              </a:ext>
            </a:extLst>
          </p:cNvPr>
          <p:cNvSpPr txBox="1"/>
          <p:nvPr/>
        </p:nvSpPr>
        <p:spPr>
          <a:xfrm>
            <a:off x="314034" y="142829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&lt;Adv C &amp; App/&gt;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6040ED-9E38-4782-993A-C9F42272806E}"/>
              </a:ext>
            </a:extLst>
          </p:cNvPr>
          <p:cNvSpPr txBox="1"/>
          <p:nvPr/>
        </p:nvSpPr>
        <p:spPr>
          <a:xfrm>
            <a:off x="8970677" y="6214490"/>
            <a:ext cx="3072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 Adv C &amp; App 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1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break; continue; </a:t>
            </a:r>
            <a:r>
              <a:rPr lang="en-US" altLang="zh-TW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1981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&lt;Control/&gt;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10066874" y="6225733"/>
            <a:ext cx="1981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&lt;/Control&gt;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6"/>
            <a:ext cx="10220864" cy="213944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b="1" dirty="0"/>
              <a:t>break</a:t>
            </a:r>
            <a:r>
              <a:rPr lang="zh-TW" altLang="en-US" b="1" dirty="0"/>
              <a:t>是可以直接中止迴圈並跳出</a:t>
            </a:r>
            <a:endParaRPr lang="en-US" altLang="zh-TW" b="1" dirty="0"/>
          </a:p>
          <a:p>
            <a:pPr marL="0" indent="0" algn="just">
              <a:buNone/>
            </a:pPr>
            <a:r>
              <a:rPr lang="en-US" altLang="zh-TW" b="1" dirty="0"/>
              <a:t>continue</a:t>
            </a:r>
            <a:r>
              <a:rPr lang="zh-TW" altLang="en-US" b="1" dirty="0"/>
              <a:t>是可以直接跳過</a:t>
            </a:r>
            <a:endParaRPr lang="en-US" altLang="zh-TW" b="1" dirty="0"/>
          </a:p>
          <a:p>
            <a:pPr marL="0" indent="0" algn="just">
              <a:buNone/>
            </a:pPr>
            <a:r>
              <a:rPr lang="en-US" altLang="zh-TW" b="1" dirty="0" err="1"/>
              <a:t>goto</a:t>
            </a:r>
            <a:r>
              <a:rPr lang="zh-TW" altLang="en-US" b="1" dirty="0"/>
              <a:t>可以在程式中預先設定好的標籤中作跳躍</a:t>
            </a:r>
            <a:endParaRPr lang="en-US" altLang="zh-TW" b="1" dirty="0"/>
          </a:p>
          <a:p>
            <a:pPr marL="0" indent="0" algn="just">
              <a:buNone/>
            </a:pPr>
            <a:r>
              <a:rPr lang="zh-TW" altLang="en-US" b="1" dirty="0"/>
              <a:t>可能會稍微有點難想像，我們就來做三個實驗觀察這其中的差異。</a:t>
            </a:r>
            <a:endParaRPr lang="en-US" altLang="zh-TW" b="1" dirty="0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04BF9157-30C7-4448-9380-20B4EC75C355}"/>
              </a:ext>
            </a:extLst>
          </p:cNvPr>
          <p:cNvSpPr/>
          <p:nvPr/>
        </p:nvSpPr>
        <p:spPr>
          <a:xfrm>
            <a:off x="931653" y="3830127"/>
            <a:ext cx="10541479" cy="2179212"/>
          </a:xfrm>
          <a:prstGeom prst="round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en-US" altLang="zh-TW" sz="2800" b="1" dirty="0">
                <a:solidFill>
                  <a:srgbClr val="FF0000"/>
                </a:solidFill>
              </a:rPr>
              <a:t>Lab 2-3:</a:t>
            </a:r>
          </a:p>
          <a:p>
            <a:pPr algn="just">
              <a:spcAft>
                <a:spcPts val="600"/>
              </a:spcAft>
            </a:pP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設計一個迴圈，使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可以從一跑到五，設定每次印出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的現況，當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 = 3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的時候先是放一個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break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或是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continue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並印出一個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Hello world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，最後在外部寫一個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ending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655909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break; continue; </a:t>
            </a:r>
            <a:r>
              <a:rPr lang="en-US" altLang="zh-TW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1981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&lt;Control/&gt;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10066874" y="6225733"/>
            <a:ext cx="1981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&lt;/Control&gt;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6"/>
            <a:ext cx="6399362" cy="427879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for</a:t>
            </a:r>
            <a:r>
              <a:rPr lang="en-US" altLang="zh-TW" b="1" dirty="0"/>
              <a:t> (</a:t>
            </a:r>
            <a:r>
              <a:rPr lang="en-US" altLang="zh-TW" b="1" dirty="0">
                <a:solidFill>
                  <a:srgbClr val="0000FF"/>
                </a:solidFill>
              </a:rPr>
              <a:t>int </a:t>
            </a:r>
            <a:r>
              <a:rPr lang="en-US" altLang="zh-TW" b="1" dirty="0"/>
              <a:t>a = </a:t>
            </a:r>
            <a:r>
              <a:rPr lang="en-US" altLang="zh-TW" b="1" dirty="0">
                <a:solidFill>
                  <a:srgbClr val="FFC000"/>
                </a:solidFill>
              </a:rPr>
              <a:t>0</a:t>
            </a:r>
            <a:r>
              <a:rPr lang="en-US" altLang="zh-TW" b="1" dirty="0"/>
              <a:t>; a &lt; </a:t>
            </a:r>
            <a:r>
              <a:rPr lang="en-US" altLang="zh-TW" b="1" dirty="0">
                <a:solidFill>
                  <a:srgbClr val="FFC000"/>
                </a:solidFill>
              </a:rPr>
              <a:t>5</a:t>
            </a:r>
            <a:r>
              <a:rPr lang="en-US" altLang="zh-TW" b="1" dirty="0"/>
              <a:t>; a++) {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TW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%d\t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", a</a:t>
            </a:r>
            <a:r>
              <a:rPr lang="en-US" altLang="zh-TW" b="1" dirty="0"/>
              <a:t>);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	if</a:t>
            </a:r>
            <a:r>
              <a:rPr lang="en-US" altLang="zh-TW" b="1" dirty="0"/>
              <a:t> (a == </a:t>
            </a:r>
            <a:r>
              <a:rPr lang="en-US" altLang="zh-TW" b="1" dirty="0">
                <a:solidFill>
                  <a:srgbClr val="FFC000"/>
                </a:solidFill>
              </a:rPr>
              <a:t>3</a:t>
            </a:r>
            <a:r>
              <a:rPr lang="en-US" altLang="zh-TW" b="1" dirty="0"/>
              <a:t>) {</a:t>
            </a:r>
          </a:p>
          <a:p>
            <a:pPr marL="0" indent="0" algn="just">
              <a:buNone/>
            </a:pPr>
            <a:r>
              <a:rPr lang="en-US" altLang="zh-TW" b="1" dirty="0"/>
              <a:t>		</a:t>
            </a:r>
            <a:r>
              <a:rPr lang="en-US" altLang="zh-TW" b="1" dirty="0">
                <a:solidFill>
                  <a:srgbClr val="0000FF"/>
                </a:solidFill>
              </a:rPr>
              <a:t>break</a:t>
            </a:r>
            <a:r>
              <a:rPr lang="en-US" altLang="zh-TW" b="1" dirty="0"/>
              <a:t>;</a:t>
            </a:r>
          </a:p>
          <a:p>
            <a:pPr marL="0" indent="0" algn="just">
              <a:buNone/>
            </a:pPr>
            <a:r>
              <a:rPr lang="en-US" altLang="zh-TW" b="1" dirty="0"/>
              <a:t>		</a:t>
            </a: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TW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Hello world!\n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TW" b="1" dirty="0"/>
              <a:t>);</a:t>
            </a:r>
          </a:p>
          <a:p>
            <a:pPr marL="0" indent="0" algn="just">
              <a:buNone/>
            </a:pPr>
            <a:r>
              <a:rPr lang="en-US" altLang="zh-TW" b="1" dirty="0"/>
              <a:t>	}</a:t>
            </a:r>
          </a:p>
          <a:p>
            <a:pPr marL="0" indent="0" algn="just">
              <a:buNone/>
            </a:pPr>
            <a:r>
              <a:rPr lang="en-US" altLang="zh-TW" b="1" dirty="0"/>
              <a:t>} </a:t>
            </a:r>
          </a:p>
          <a:p>
            <a:pPr marL="0" indent="0" algn="just">
              <a:buNone/>
            </a:pPr>
            <a:r>
              <a:rPr lang="en-US" altLang="zh-TW" b="1" dirty="0" err="1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TW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Ending!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en-US" altLang="zh-TW" b="1" dirty="0"/>
              <a:t>);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71AEBB9-A01A-4C4E-9BD5-FD1DCDD0E1A4}"/>
              </a:ext>
            </a:extLst>
          </p:cNvPr>
          <p:cNvSpPr/>
          <p:nvPr/>
        </p:nvSpPr>
        <p:spPr>
          <a:xfrm>
            <a:off x="2596551" y="3227122"/>
            <a:ext cx="1406106" cy="48739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1C30600C-5F21-433F-AB03-38D5DA9E455A}"/>
              </a:ext>
            </a:extLst>
          </p:cNvPr>
          <p:cNvCxnSpPr>
            <a:stCxn id="2" idx="3"/>
          </p:cNvCxnSpPr>
          <p:nvPr/>
        </p:nvCxnSpPr>
        <p:spPr>
          <a:xfrm>
            <a:off x="4002657" y="3470818"/>
            <a:ext cx="3804248" cy="0"/>
          </a:xfrm>
          <a:prstGeom prst="straightConnector1">
            <a:avLst/>
          </a:prstGeom>
          <a:ln w="57150"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82664FEB-51C1-4A94-AE72-BFF786393071}"/>
              </a:ext>
            </a:extLst>
          </p:cNvPr>
          <p:cNvSpPr/>
          <p:nvPr/>
        </p:nvSpPr>
        <p:spPr>
          <a:xfrm>
            <a:off x="7858663" y="3221485"/>
            <a:ext cx="1803699" cy="52321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9221E6F-6384-4BD4-953F-FC5F414C0A64}"/>
              </a:ext>
            </a:extLst>
          </p:cNvPr>
          <p:cNvSpPr/>
          <p:nvPr/>
        </p:nvSpPr>
        <p:spPr>
          <a:xfrm>
            <a:off x="7875916" y="3212860"/>
            <a:ext cx="1803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00FF"/>
                </a:solidFill>
              </a:rPr>
              <a:t>continue;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94261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1517686" cy="1017498"/>
          </a:xfrm>
        </p:spPr>
        <p:txBody>
          <a:bodyPr/>
          <a:lstStyle/>
          <a:p>
            <a:r>
              <a:rPr lang="en-US" altLang="zh-TW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goto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1981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&lt;Control/&gt;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10066874" y="6225733"/>
            <a:ext cx="19816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&lt;/Control&gt;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9429" y="182561"/>
            <a:ext cx="7667445" cy="6538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100" b="1" dirty="0"/>
              <a:t>/*Ex 2-6: Control - </a:t>
            </a:r>
            <a:r>
              <a:rPr lang="en-US" altLang="zh-TW" sz="2100" b="1" dirty="0" err="1"/>
              <a:t>goto</a:t>
            </a:r>
            <a:r>
              <a:rPr lang="en-US" altLang="zh-TW" sz="2100" b="1" dirty="0"/>
              <a:t> */</a:t>
            </a:r>
          </a:p>
          <a:p>
            <a:pPr marL="0" indent="0">
              <a:buNone/>
            </a:pPr>
            <a:r>
              <a:rPr lang="en-US" altLang="zh-TW" sz="2100" b="1" dirty="0">
                <a:solidFill>
                  <a:srgbClr val="0000FF"/>
                </a:solidFill>
              </a:rPr>
              <a:t>int </a:t>
            </a:r>
            <a:r>
              <a:rPr lang="en-US" altLang="zh-TW" sz="2100" b="1" dirty="0"/>
              <a:t>count = </a:t>
            </a:r>
            <a:r>
              <a:rPr lang="en-US" altLang="zh-TW" sz="2100" b="1" dirty="0">
                <a:solidFill>
                  <a:srgbClr val="FFC000"/>
                </a:solidFill>
              </a:rPr>
              <a:t>0</a:t>
            </a:r>
            <a:r>
              <a:rPr lang="en-US" altLang="zh-TW" sz="2100" b="1" dirty="0"/>
              <a:t>;</a:t>
            </a:r>
          </a:p>
          <a:p>
            <a:pPr marL="0" indent="0">
              <a:buNone/>
            </a:pPr>
            <a:br>
              <a:rPr lang="en-US" altLang="zh-TW" sz="2100" b="1" dirty="0"/>
            </a:br>
            <a:r>
              <a:rPr lang="en-US" altLang="zh-TW" sz="21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100" b="1" dirty="0"/>
              <a:t>("</a:t>
            </a:r>
            <a:r>
              <a:rPr lang="en-US" altLang="zh-TW" sz="2100" b="1" dirty="0">
                <a:solidFill>
                  <a:srgbClr val="00B050"/>
                </a:solidFill>
              </a:rPr>
              <a:t>Ex 2-6: Control - </a:t>
            </a:r>
            <a:r>
              <a:rPr lang="en-US" altLang="zh-TW" sz="2100" b="1" dirty="0" err="1">
                <a:solidFill>
                  <a:srgbClr val="00B050"/>
                </a:solidFill>
              </a:rPr>
              <a:t>goto</a:t>
            </a:r>
            <a:r>
              <a:rPr lang="en-US" altLang="zh-TW" sz="2100" b="1" dirty="0">
                <a:solidFill>
                  <a:srgbClr val="00B050"/>
                </a:solidFill>
              </a:rPr>
              <a:t>\n</a:t>
            </a:r>
            <a:r>
              <a:rPr lang="en-US" altLang="zh-TW" sz="2100" b="1" dirty="0"/>
              <a:t>");</a:t>
            </a:r>
          </a:p>
          <a:p>
            <a:pPr marL="0" indent="0">
              <a:buNone/>
            </a:pPr>
            <a:r>
              <a:rPr lang="en-US" altLang="zh-TW" sz="2100" b="1" dirty="0"/>
              <a:t>START:</a:t>
            </a:r>
          </a:p>
          <a:p>
            <a:pPr marL="0" indent="0">
              <a:buNone/>
            </a:pPr>
            <a:r>
              <a:rPr lang="en-US" altLang="zh-TW" sz="2100" b="1" dirty="0">
                <a:solidFill>
                  <a:srgbClr val="0000FF"/>
                </a:solidFill>
              </a:rPr>
              <a:t>for</a:t>
            </a:r>
            <a:r>
              <a:rPr lang="en-US" altLang="zh-TW" sz="2100" b="1" dirty="0"/>
              <a:t> (</a:t>
            </a:r>
            <a:r>
              <a:rPr lang="en-US" altLang="zh-TW" sz="2100" b="1" dirty="0">
                <a:solidFill>
                  <a:srgbClr val="0000FF"/>
                </a:solidFill>
              </a:rPr>
              <a:t>int</a:t>
            </a:r>
            <a:r>
              <a:rPr lang="en-US" altLang="zh-TW" sz="2100" b="1" dirty="0"/>
              <a:t> a = </a:t>
            </a:r>
            <a:r>
              <a:rPr lang="en-US" altLang="zh-TW" sz="2100" b="1" dirty="0">
                <a:solidFill>
                  <a:srgbClr val="FFC000"/>
                </a:solidFill>
              </a:rPr>
              <a:t>0</a:t>
            </a:r>
            <a:r>
              <a:rPr lang="en-US" altLang="zh-TW" sz="2100" b="1" dirty="0"/>
              <a:t>; a &lt; </a:t>
            </a:r>
            <a:r>
              <a:rPr lang="en-US" altLang="zh-TW" sz="2100" b="1" dirty="0">
                <a:solidFill>
                  <a:srgbClr val="FFC000"/>
                </a:solidFill>
              </a:rPr>
              <a:t>5</a:t>
            </a:r>
            <a:r>
              <a:rPr lang="en-US" altLang="zh-TW" sz="2100" b="1" dirty="0"/>
              <a:t>; a++) {</a:t>
            </a:r>
          </a:p>
          <a:p>
            <a:pPr marL="0" indent="0">
              <a:buNone/>
            </a:pPr>
            <a:r>
              <a:rPr lang="en-US" altLang="zh-TW" sz="2100" b="1" dirty="0"/>
              <a:t>	</a:t>
            </a:r>
            <a:r>
              <a:rPr lang="en-US" altLang="zh-TW" sz="21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100" b="1" dirty="0"/>
              <a:t>("</a:t>
            </a:r>
            <a:r>
              <a:rPr lang="en-US" altLang="zh-TW" sz="2100" b="1" dirty="0">
                <a:solidFill>
                  <a:srgbClr val="00B050"/>
                </a:solidFill>
              </a:rPr>
              <a:t>%d\t</a:t>
            </a:r>
            <a:r>
              <a:rPr lang="en-US" altLang="zh-TW" sz="2100" b="1" dirty="0"/>
              <a:t>", a);</a:t>
            </a:r>
          </a:p>
          <a:p>
            <a:pPr marL="0" indent="0">
              <a:buNone/>
            </a:pPr>
            <a:r>
              <a:rPr lang="en-US" altLang="zh-TW" sz="2100" b="1" dirty="0"/>
              <a:t>	</a:t>
            </a:r>
            <a:r>
              <a:rPr lang="en-US" altLang="zh-TW" sz="2100" b="1" dirty="0">
                <a:solidFill>
                  <a:srgbClr val="0000FF"/>
                </a:solidFill>
              </a:rPr>
              <a:t>if</a:t>
            </a:r>
            <a:r>
              <a:rPr lang="en-US" altLang="zh-TW" sz="2100" b="1" dirty="0"/>
              <a:t> (a == </a:t>
            </a:r>
            <a:r>
              <a:rPr lang="en-US" altLang="zh-TW" sz="2100" b="1" dirty="0">
                <a:solidFill>
                  <a:srgbClr val="FFC000"/>
                </a:solidFill>
              </a:rPr>
              <a:t>3</a:t>
            </a:r>
            <a:r>
              <a:rPr lang="en-US" altLang="zh-TW" sz="2100" b="1" dirty="0"/>
              <a:t> &amp;&amp; count &lt; </a:t>
            </a:r>
            <a:r>
              <a:rPr lang="en-US" altLang="zh-TW" sz="2100" b="1" dirty="0">
                <a:solidFill>
                  <a:srgbClr val="FFC000"/>
                </a:solidFill>
              </a:rPr>
              <a:t>3</a:t>
            </a:r>
            <a:r>
              <a:rPr lang="en-US" altLang="zh-TW" sz="2100" b="1" dirty="0"/>
              <a:t>) {</a:t>
            </a:r>
          </a:p>
          <a:p>
            <a:pPr marL="0" indent="0">
              <a:buNone/>
            </a:pPr>
            <a:r>
              <a:rPr lang="en-US" altLang="zh-TW" sz="2100" b="1" dirty="0"/>
              <a:t>		</a:t>
            </a:r>
            <a:r>
              <a:rPr lang="en-US" altLang="zh-TW" sz="21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100" b="1" dirty="0"/>
              <a:t>("</a:t>
            </a:r>
            <a:r>
              <a:rPr lang="en-US" altLang="zh-TW" sz="2100" b="1" dirty="0">
                <a:solidFill>
                  <a:srgbClr val="00B050"/>
                </a:solidFill>
              </a:rPr>
              <a:t>Hello world!\n</a:t>
            </a:r>
            <a:r>
              <a:rPr lang="en-US" altLang="zh-TW" sz="2100" b="1" dirty="0"/>
              <a:t>");</a:t>
            </a:r>
          </a:p>
          <a:p>
            <a:pPr marL="0" indent="0">
              <a:buNone/>
            </a:pPr>
            <a:r>
              <a:rPr lang="en-US" altLang="zh-TW" sz="2100" b="1" dirty="0"/>
              <a:t>		count += </a:t>
            </a:r>
            <a:r>
              <a:rPr lang="en-US" altLang="zh-TW" sz="2100" b="1" dirty="0">
                <a:solidFill>
                  <a:srgbClr val="FFC000"/>
                </a:solidFill>
              </a:rPr>
              <a:t>1</a:t>
            </a:r>
            <a:r>
              <a:rPr lang="en-US" altLang="zh-TW" sz="2100" b="1" dirty="0"/>
              <a:t>;</a:t>
            </a:r>
          </a:p>
          <a:p>
            <a:pPr marL="0" indent="0">
              <a:buNone/>
            </a:pPr>
            <a:r>
              <a:rPr lang="en-US" altLang="zh-TW" sz="2100" b="1" dirty="0"/>
              <a:t>		</a:t>
            </a:r>
            <a:r>
              <a:rPr lang="en-US" altLang="zh-TW" sz="2100" b="1" dirty="0" err="1">
                <a:solidFill>
                  <a:srgbClr val="0000FF"/>
                </a:solidFill>
              </a:rPr>
              <a:t>goto</a:t>
            </a:r>
            <a:r>
              <a:rPr lang="en-US" altLang="zh-TW" sz="2100" b="1" dirty="0"/>
              <a:t> START;</a:t>
            </a:r>
          </a:p>
          <a:p>
            <a:pPr marL="0" indent="0">
              <a:buNone/>
            </a:pPr>
            <a:r>
              <a:rPr lang="en-US" altLang="zh-TW" sz="2100" b="1" dirty="0"/>
              <a:t>	} </a:t>
            </a:r>
            <a:r>
              <a:rPr lang="en-US" altLang="zh-TW" sz="2100" b="1" dirty="0">
                <a:solidFill>
                  <a:srgbClr val="0000FF"/>
                </a:solidFill>
              </a:rPr>
              <a:t>else</a:t>
            </a:r>
            <a:r>
              <a:rPr lang="en-US" altLang="zh-TW" sz="2100" b="1" dirty="0"/>
              <a:t> {</a:t>
            </a:r>
          </a:p>
          <a:p>
            <a:pPr marL="0" indent="0">
              <a:buNone/>
            </a:pPr>
            <a:r>
              <a:rPr lang="en-US" altLang="zh-TW" sz="2100" b="1" dirty="0"/>
              <a:t>		</a:t>
            </a:r>
            <a:r>
              <a:rPr lang="en-US" altLang="zh-TW" sz="2100" b="1" dirty="0">
                <a:solidFill>
                  <a:srgbClr val="0000FF"/>
                </a:solidFill>
              </a:rPr>
              <a:t>continue</a:t>
            </a:r>
            <a:r>
              <a:rPr lang="en-US" altLang="zh-TW" sz="2100" b="1" dirty="0"/>
              <a:t>;</a:t>
            </a:r>
          </a:p>
          <a:p>
            <a:pPr marL="0" indent="0">
              <a:buNone/>
            </a:pPr>
            <a:r>
              <a:rPr lang="en-US" altLang="zh-TW" sz="2100" b="1" dirty="0"/>
              <a:t>	}</a:t>
            </a:r>
          </a:p>
          <a:p>
            <a:pPr marL="0" indent="0">
              <a:buNone/>
            </a:pPr>
            <a:r>
              <a:rPr lang="en-US" altLang="zh-TW" sz="2100" b="1" dirty="0"/>
              <a:t>} </a:t>
            </a:r>
          </a:p>
          <a:p>
            <a:pPr marL="0" indent="0">
              <a:buNone/>
            </a:pPr>
            <a:r>
              <a:rPr lang="en-US" altLang="zh-TW" sz="21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100" b="1" dirty="0"/>
              <a:t>("</a:t>
            </a:r>
            <a:r>
              <a:rPr lang="en-US" altLang="zh-TW" sz="2100" b="1" dirty="0">
                <a:solidFill>
                  <a:srgbClr val="00B050"/>
                </a:solidFill>
              </a:rPr>
              <a:t>Ending!</a:t>
            </a:r>
            <a:r>
              <a:rPr lang="en-US" altLang="zh-TW" sz="2100" b="1" dirty="0"/>
              <a:t>");</a:t>
            </a:r>
          </a:p>
          <a:p>
            <a:pPr marL="0" indent="0" algn="just">
              <a:buNone/>
            </a:pPr>
            <a:endParaRPr lang="en-US" altLang="zh-TW" sz="2100" b="1" dirty="0"/>
          </a:p>
        </p:txBody>
      </p:sp>
    </p:spTree>
    <p:extLst>
      <p:ext uri="{BB962C8B-B14F-4D97-AF65-F5344CB8AC3E}">
        <p14:creationId xmlns:p14="http://schemas.microsoft.com/office/powerpoint/2010/main" val="17019342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2707257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一維矩陣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309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&lt;1-D Array/&gt;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639386" y="6225733"/>
            <a:ext cx="24091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 1-D Array&gt;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607"/>
            <a:ext cx="10703943" cy="1073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在</a:t>
            </a:r>
            <a:r>
              <a:rPr lang="en-US" altLang="zh-TW" b="1" dirty="0"/>
              <a:t>C</a:t>
            </a:r>
            <a:r>
              <a:rPr lang="zh-TW" altLang="en-US" b="1" dirty="0"/>
              <a:t>語言的矩陣，可以定義程很多不同的資料格式。</a:t>
            </a:r>
            <a:endParaRPr lang="en-US" altLang="zh-TW" b="1" dirty="0"/>
          </a:p>
          <a:p>
            <a:pPr marL="0" indent="0">
              <a:buNone/>
            </a:pPr>
            <a:r>
              <a:rPr lang="zh-TW" altLang="en-US" b="1" dirty="0"/>
              <a:t>資料型態 名稱</a:t>
            </a:r>
            <a:r>
              <a:rPr lang="en-US" altLang="zh-TW" b="1" dirty="0"/>
              <a:t>[</a:t>
            </a:r>
            <a:r>
              <a:rPr lang="zh-TW" altLang="en-US" b="1" dirty="0"/>
              <a:t>大小</a:t>
            </a:r>
            <a:r>
              <a:rPr lang="en-US" altLang="zh-TW" b="1" dirty="0"/>
              <a:t>] | e.g., int </a:t>
            </a:r>
            <a:r>
              <a:rPr lang="en-US" altLang="zh-TW" b="1" dirty="0" err="1"/>
              <a:t>intArr</a:t>
            </a:r>
            <a:r>
              <a:rPr lang="en-US" altLang="zh-TW" b="1" dirty="0"/>
              <a:t>[10];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3EFB337-97EA-487B-AD20-EF988AEC1212}"/>
              </a:ext>
            </a:extLst>
          </p:cNvPr>
          <p:cNvSpPr/>
          <p:nvPr/>
        </p:nvSpPr>
        <p:spPr>
          <a:xfrm>
            <a:off x="1093613" y="3348022"/>
            <a:ext cx="492433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+mj-lt"/>
              </a:rPr>
              <a:t>/*Ex 2-7: 1-D array */</a:t>
            </a:r>
          </a:p>
          <a:p>
            <a:r>
              <a:rPr lang="en-US" altLang="zh-TW" b="1" dirty="0">
                <a:latin typeface="+mj-lt"/>
              </a:rPr>
              <a:t>/* 1-D array */</a:t>
            </a:r>
          </a:p>
          <a:p>
            <a:r>
              <a:rPr lang="en-US" altLang="zh-TW" b="1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zh-TW" b="1" dirty="0">
                <a:latin typeface="+mj-lt"/>
              </a:rPr>
              <a:t> </a:t>
            </a:r>
            <a:r>
              <a:rPr lang="en-US" altLang="zh-TW" b="1" dirty="0" err="1">
                <a:latin typeface="+mj-lt"/>
              </a:rPr>
              <a:t>arr</a:t>
            </a:r>
            <a:r>
              <a:rPr lang="en-US" altLang="zh-TW" b="1" dirty="0">
                <a:latin typeface="+mj-lt"/>
              </a:rPr>
              <a:t>[LENGTH] = {</a:t>
            </a:r>
            <a:r>
              <a:rPr lang="en-US" altLang="zh-TW" b="1" dirty="0">
                <a:solidFill>
                  <a:srgbClr val="FFC000"/>
                </a:solidFill>
                <a:latin typeface="+mj-lt"/>
              </a:rPr>
              <a:t>0</a:t>
            </a:r>
            <a:r>
              <a:rPr lang="en-US" altLang="zh-TW" b="1" dirty="0">
                <a:latin typeface="+mj-lt"/>
              </a:rPr>
              <a:t>};</a:t>
            </a:r>
          </a:p>
          <a:p>
            <a:r>
              <a:rPr lang="en-US" altLang="zh-TW" b="1" dirty="0">
                <a:solidFill>
                  <a:srgbClr val="0000FF"/>
                </a:solidFill>
                <a:latin typeface="+mj-lt"/>
              </a:rPr>
              <a:t>int</a:t>
            </a:r>
            <a:r>
              <a:rPr lang="en-US" altLang="zh-TW" b="1" dirty="0">
                <a:latin typeface="+mj-lt"/>
              </a:rPr>
              <a:t> </a:t>
            </a:r>
            <a:r>
              <a:rPr lang="en-US" altLang="zh-TW" b="1" dirty="0" err="1">
                <a:latin typeface="+mj-lt"/>
              </a:rPr>
              <a:t>i</a:t>
            </a:r>
            <a:r>
              <a:rPr lang="en-US" altLang="zh-TW" b="1" dirty="0">
                <a:latin typeface="+mj-lt"/>
              </a:rPr>
              <a:t>, c = </a:t>
            </a:r>
            <a:r>
              <a:rPr lang="en-US" altLang="zh-TW" b="1" dirty="0">
                <a:solidFill>
                  <a:srgbClr val="FFC000"/>
                </a:solidFill>
                <a:latin typeface="+mj-lt"/>
              </a:rPr>
              <a:t>0</a:t>
            </a:r>
            <a:r>
              <a:rPr lang="en-US" altLang="zh-TW" b="1" dirty="0">
                <a:latin typeface="+mj-lt"/>
              </a:rPr>
              <a:t>;</a:t>
            </a:r>
          </a:p>
          <a:p>
            <a:br>
              <a:rPr lang="en-US" altLang="zh-TW" b="1" dirty="0">
                <a:latin typeface="+mj-lt"/>
              </a:rPr>
            </a:br>
            <a:r>
              <a:rPr lang="en-US" altLang="zh-TW" b="1" dirty="0" err="1">
                <a:solidFill>
                  <a:srgbClr val="0000FF"/>
                </a:solidFill>
                <a:latin typeface="+mj-lt"/>
              </a:rPr>
              <a:t>printf</a:t>
            </a:r>
            <a:r>
              <a:rPr lang="en-US" altLang="zh-TW" b="1" dirty="0">
                <a:latin typeface="+mj-lt"/>
              </a:rPr>
              <a:t>("</a:t>
            </a:r>
            <a:r>
              <a:rPr lang="en-US" altLang="zh-TW" b="1" dirty="0">
                <a:solidFill>
                  <a:srgbClr val="00B050"/>
                </a:solidFill>
                <a:latin typeface="+mj-lt"/>
              </a:rPr>
              <a:t>Ex 2-3: 1-D array\n</a:t>
            </a:r>
            <a:r>
              <a:rPr lang="en-US" altLang="zh-TW" b="1" dirty="0">
                <a:latin typeface="+mj-lt"/>
              </a:rPr>
              <a:t>");</a:t>
            </a:r>
            <a:br>
              <a:rPr lang="en-US" altLang="zh-TW" b="1" dirty="0">
                <a:latin typeface="+mj-lt"/>
              </a:rPr>
            </a:br>
            <a:r>
              <a:rPr lang="en-US" altLang="zh-TW" b="1" dirty="0" err="1">
                <a:solidFill>
                  <a:srgbClr val="0000FF"/>
                </a:solidFill>
                <a:latin typeface="+mj-lt"/>
              </a:rPr>
              <a:t>printf</a:t>
            </a:r>
            <a:r>
              <a:rPr lang="en-US" altLang="zh-TW" b="1" dirty="0">
                <a:latin typeface="+mj-lt"/>
              </a:rPr>
              <a:t>("</a:t>
            </a:r>
            <a:r>
              <a:rPr lang="en-US" altLang="zh-TW" b="1" dirty="0">
                <a:solidFill>
                  <a:srgbClr val="00B050"/>
                </a:solidFill>
                <a:latin typeface="+mj-lt"/>
              </a:rPr>
              <a:t>original array value:</a:t>
            </a:r>
            <a:r>
              <a:rPr lang="en-US" altLang="zh-TW" b="1" dirty="0">
                <a:latin typeface="+mj-lt"/>
              </a:rPr>
              <a:t> ");</a:t>
            </a:r>
          </a:p>
          <a:p>
            <a:r>
              <a:rPr lang="en-US" altLang="zh-TW" b="1" dirty="0">
                <a:solidFill>
                  <a:srgbClr val="0000FF"/>
                </a:solidFill>
                <a:latin typeface="+mj-lt"/>
              </a:rPr>
              <a:t>for</a:t>
            </a:r>
            <a:r>
              <a:rPr lang="en-US" altLang="zh-TW" b="1" dirty="0">
                <a:latin typeface="+mj-lt"/>
              </a:rPr>
              <a:t>(</a:t>
            </a:r>
            <a:r>
              <a:rPr lang="en-US" altLang="zh-TW" b="1" dirty="0" err="1">
                <a:latin typeface="+mj-lt"/>
              </a:rPr>
              <a:t>i</a:t>
            </a:r>
            <a:r>
              <a:rPr lang="en-US" altLang="zh-TW" b="1" dirty="0">
                <a:latin typeface="+mj-lt"/>
              </a:rPr>
              <a:t> = </a:t>
            </a:r>
            <a:r>
              <a:rPr lang="en-US" altLang="zh-TW" b="1" dirty="0">
                <a:solidFill>
                  <a:srgbClr val="FFC000"/>
                </a:solidFill>
                <a:latin typeface="+mj-lt"/>
              </a:rPr>
              <a:t>0</a:t>
            </a:r>
            <a:r>
              <a:rPr lang="en-US" altLang="zh-TW" b="1" dirty="0">
                <a:latin typeface="+mj-lt"/>
              </a:rPr>
              <a:t>; </a:t>
            </a:r>
            <a:r>
              <a:rPr lang="en-US" altLang="zh-TW" b="1" dirty="0" err="1">
                <a:latin typeface="+mj-lt"/>
              </a:rPr>
              <a:t>i</a:t>
            </a:r>
            <a:r>
              <a:rPr lang="en-US" altLang="zh-TW" b="1" dirty="0">
                <a:latin typeface="+mj-lt"/>
              </a:rPr>
              <a:t> &lt; LENGTH; </a:t>
            </a:r>
            <a:r>
              <a:rPr lang="en-US" altLang="zh-TW" b="1" dirty="0" err="1">
                <a:latin typeface="+mj-lt"/>
              </a:rPr>
              <a:t>i</a:t>
            </a:r>
            <a:r>
              <a:rPr lang="en-US" altLang="zh-TW" b="1" dirty="0">
                <a:latin typeface="+mj-lt"/>
              </a:rPr>
              <a:t>++) {</a:t>
            </a:r>
          </a:p>
          <a:p>
            <a:r>
              <a:rPr lang="en-US" altLang="zh-TW" b="1" dirty="0">
                <a:latin typeface="+mj-lt"/>
              </a:rPr>
              <a:t>	</a:t>
            </a:r>
            <a:r>
              <a:rPr lang="en-US" altLang="zh-TW" b="1" dirty="0" err="1">
                <a:solidFill>
                  <a:srgbClr val="0000FF"/>
                </a:solidFill>
                <a:latin typeface="+mj-lt"/>
              </a:rPr>
              <a:t>printf</a:t>
            </a:r>
            <a:r>
              <a:rPr lang="en-US" altLang="zh-TW" b="1" dirty="0">
                <a:latin typeface="+mj-lt"/>
              </a:rPr>
              <a:t>("</a:t>
            </a:r>
            <a:r>
              <a:rPr lang="en-US" altLang="zh-TW" b="1" dirty="0">
                <a:solidFill>
                  <a:srgbClr val="00B050"/>
                </a:solidFill>
                <a:latin typeface="+mj-lt"/>
              </a:rPr>
              <a:t>%d</a:t>
            </a:r>
            <a:r>
              <a:rPr lang="en-US" altLang="zh-TW" b="1" dirty="0">
                <a:latin typeface="+mj-lt"/>
              </a:rPr>
              <a:t> ", </a:t>
            </a:r>
            <a:r>
              <a:rPr lang="en-US" altLang="zh-TW" b="1" dirty="0" err="1">
                <a:latin typeface="+mj-lt"/>
              </a:rPr>
              <a:t>arr</a:t>
            </a:r>
            <a:r>
              <a:rPr lang="en-US" altLang="zh-TW" b="1" dirty="0">
                <a:latin typeface="+mj-lt"/>
              </a:rPr>
              <a:t>[</a:t>
            </a:r>
            <a:r>
              <a:rPr lang="en-US" altLang="zh-TW" b="1" dirty="0" err="1">
                <a:latin typeface="+mj-lt"/>
              </a:rPr>
              <a:t>i</a:t>
            </a:r>
            <a:r>
              <a:rPr lang="en-US" altLang="zh-TW" b="1" dirty="0">
                <a:latin typeface="+mj-lt"/>
              </a:rPr>
              <a:t>]);</a:t>
            </a:r>
          </a:p>
          <a:p>
            <a:r>
              <a:rPr lang="en-US" altLang="zh-TW" b="1" dirty="0">
                <a:latin typeface="+mj-lt"/>
              </a:rPr>
              <a:t>}</a:t>
            </a:r>
          </a:p>
          <a:p>
            <a:r>
              <a:rPr lang="en-US" altLang="zh-TW" b="1" dirty="0" err="1">
                <a:solidFill>
                  <a:srgbClr val="0000FF"/>
                </a:solidFill>
                <a:latin typeface="+mj-lt"/>
              </a:rPr>
              <a:t>printf</a:t>
            </a:r>
            <a:r>
              <a:rPr lang="en-US" altLang="zh-TW" b="1" dirty="0">
                <a:latin typeface="+mj-lt"/>
              </a:rPr>
              <a:t>(</a:t>
            </a:r>
            <a:r>
              <a:rPr lang="en-US" altLang="zh-TW" b="1" dirty="0"/>
              <a:t>"</a:t>
            </a:r>
            <a:r>
              <a:rPr lang="en-US" altLang="zh-TW" b="1" dirty="0">
                <a:solidFill>
                  <a:srgbClr val="00B050"/>
                </a:solidFill>
              </a:rPr>
              <a:t>\</a:t>
            </a:r>
            <a:r>
              <a:rPr lang="en-US" altLang="zh-TW" b="1" dirty="0" err="1">
                <a:solidFill>
                  <a:srgbClr val="00B050"/>
                </a:solidFill>
              </a:rPr>
              <a:t>n</a:t>
            </a:r>
            <a:r>
              <a:rPr lang="en-US" altLang="zh-TW" b="1" dirty="0" err="1">
                <a:solidFill>
                  <a:srgbClr val="00B050"/>
                </a:solidFill>
                <a:latin typeface="+mj-lt"/>
              </a:rPr>
              <a:t>sum</a:t>
            </a:r>
            <a:r>
              <a:rPr lang="en-US" altLang="zh-TW" b="1" dirty="0">
                <a:solidFill>
                  <a:srgbClr val="00B050"/>
                </a:solidFill>
                <a:latin typeface="+mj-lt"/>
              </a:rPr>
              <a:t> of value from the first</a:t>
            </a:r>
            <a:r>
              <a:rPr lang="en-US" altLang="zh-TW" b="1" dirty="0">
                <a:latin typeface="+mj-lt"/>
              </a:rPr>
              <a:t>");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2B0CFC6-EE39-4580-9E2D-BE05BC6685F0}"/>
              </a:ext>
            </a:extLst>
          </p:cNvPr>
          <p:cNvSpPr/>
          <p:nvPr/>
        </p:nvSpPr>
        <p:spPr>
          <a:xfrm>
            <a:off x="5717242" y="2936756"/>
            <a:ext cx="39221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+mj-lt"/>
              </a:rPr>
              <a:t>for</a:t>
            </a:r>
            <a:r>
              <a:rPr lang="en-US" altLang="zh-TW" b="1" dirty="0">
                <a:latin typeface="+mj-lt"/>
              </a:rPr>
              <a:t>(</a:t>
            </a:r>
            <a:r>
              <a:rPr lang="en-US" altLang="zh-TW" b="1" dirty="0" err="1">
                <a:latin typeface="+mj-lt"/>
              </a:rPr>
              <a:t>i</a:t>
            </a:r>
            <a:r>
              <a:rPr lang="en-US" altLang="zh-TW" b="1" dirty="0">
                <a:latin typeface="+mj-lt"/>
              </a:rPr>
              <a:t> = </a:t>
            </a:r>
            <a:r>
              <a:rPr lang="en-US" altLang="zh-TW" b="1" dirty="0">
                <a:solidFill>
                  <a:srgbClr val="FFC000"/>
                </a:solidFill>
                <a:latin typeface="+mj-lt"/>
              </a:rPr>
              <a:t>0</a:t>
            </a:r>
            <a:r>
              <a:rPr lang="en-US" altLang="zh-TW" b="1" dirty="0">
                <a:latin typeface="+mj-lt"/>
              </a:rPr>
              <a:t>; </a:t>
            </a:r>
            <a:r>
              <a:rPr lang="en-US" altLang="zh-TW" b="1" dirty="0" err="1">
                <a:latin typeface="+mj-lt"/>
              </a:rPr>
              <a:t>i</a:t>
            </a:r>
            <a:r>
              <a:rPr lang="en-US" altLang="zh-TW" b="1" dirty="0">
                <a:latin typeface="+mj-lt"/>
              </a:rPr>
              <a:t> &lt; LENGTH; </a:t>
            </a:r>
            <a:r>
              <a:rPr lang="en-US" altLang="zh-TW" b="1" dirty="0" err="1">
                <a:latin typeface="+mj-lt"/>
              </a:rPr>
              <a:t>i</a:t>
            </a:r>
            <a:r>
              <a:rPr lang="en-US" altLang="zh-TW" b="1" dirty="0">
                <a:latin typeface="+mj-lt"/>
              </a:rPr>
              <a:t>++) {</a:t>
            </a:r>
          </a:p>
          <a:p>
            <a:r>
              <a:rPr lang="en-US" altLang="zh-TW" b="1" dirty="0">
                <a:latin typeface="+mj-lt"/>
              </a:rPr>
              <a:t>	c += </a:t>
            </a:r>
            <a:r>
              <a:rPr lang="en-US" altLang="zh-TW" b="1" dirty="0" err="1">
                <a:latin typeface="+mj-lt"/>
              </a:rPr>
              <a:t>i</a:t>
            </a:r>
            <a:r>
              <a:rPr lang="en-US" altLang="zh-TW" b="1" dirty="0">
                <a:latin typeface="+mj-lt"/>
              </a:rPr>
              <a:t>;</a:t>
            </a:r>
          </a:p>
          <a:p>
            <a:r>
              <a:rPr lang="en-US" altLang="zh-TW" b="1" dirty="0">
                <a:latin typeface="+mj-lt"/>
              </a:rPr>
              <a:t>	</a:t>
            </a:r>
            <a:r>
              <a:rPr lang="en-US" altLang="zh-TW" b="1" dirty="0" err="1">
                <a:latin typeface="+mj-lt"/>
              </a:rPr>
              <a:t>arr</a:t>
            </a:r>
            <a:r>
              <a:rPr lang="en-US" altLang="zh-TW" b="1" dirty="0">
                <a:latin typeface="+mj-lt"/>
              </a:rPr>
              <a:t>[</a:t>
            </a:r>
            <a:r>
              <a:rPr lang="en-US" altLang="zh-TW" b="1" dirty="0" err="1">
                <a:latin typeface="+mj-lt"/>
              </a:rPr>
              <a:t>i</a:t>
            </a:r>
            <a:r>
              <a:rPr lang="en-US" altLang="zh-TW" b="1" dirty="0">
                <a:latin typeface="+mj-lt"/>
              </a:rPr>
              <a:t>] = c;</a:t>
            </a:r>
          </a:p>
          <a:p>
            <a:r>
              <a:rPr lang="en-US" altLang="zh-TW" b="1" dirty="0">
                <a:latin typeface="+mj-lt"/>
              </a:rPr>
              <a:t>}</a:t>
            </a:r>
          </a:p>
          <a:p>
            <a:br>
              <a:rPr lang="en-US" altLang="zh-TW" b="1" dirty="0">
                <a:latin typeface="+mj-lt"/>
              </a:rPr>
            </a:br>
            <a:r>
              <a:rPr lang="en-US" altLang="zh-TW" b="1" dirty="0" err="1">
                <a:solidFill>
                  <a:srgbClr val="0000FF"/>
                </a:solidFill>
                <a:latin typeface="+mj-lt"/>
              </a:rPr>
              <a:t>printf</a:t>
            </a:r>
            <a:r>
              <a:rPr lang="en-US" altLang="zh-TW" b="1" dirty="0">
                <a:latin typeface="+mj-lt"/>
              </a:rPr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\</a:t>
            </a:r>
            <a:r>
              <a:rPr lang="en-US" altLang="zh-TW" b="1" dirty="0" err="1">
                <a:solidFill>
                  <a:srgbClr val="00B050"/>
                </a:solidFill>
              </a:rPr>
              <a:t>n</a:t>
            </a:r>
            <a:r>
              <a:rPr lang="en-US" altLang="zh-TW" b="1" dirty="0" err="1">
                <a:solidFill>
                  <a:srgbClr val="00B050"/>
                </a:solidFill>
                <a:latin typeface="+mj-lt"/>
              </a:rPr>
              <a:t>show</a:t>
            </a:r>
            <a:r>
              <a:rPr lang="en-US" altLang="zh-TW" b="1" dirty="0">
                <a:solidFill>
                  <a:srgbClr val="00B050"/>
                </a:solidFill>
                <a:latin typeface="+mj-lt"/>
              </a:rPr>
              <a:t> result: </a:t>
            </a:r>
            <a:r>
              <a:rPr lang="en-US" altLang="zh-TW" b="1" dirty="0">
                <a:latin typeface="+mj-lt"/>
              </a:rPr>
              <a:t>");</a:t>
            </a:r>
          </a:p>
          <a:p>
            <a:r>
              <a:rPr lang="en-US" altLang="zh-TW" b="1" dirty="0">
                <a:solidFill>
                  <a:srgbClr val="0000FF"/>
                </a:solidFill>
                <a:latin typeface="+mj-lt"/>
              </a:rPr>
              <a:t>for</a:t>
            </a:r>
            <a:r>
              <a:rPr lang="en-US" altLang="zh-TW" b="1" dirty="0">
                <a:latin typeface="+mj-lt"/>
              </a:rPr>
              <a:t>(</a:t>
            </a:r>
            <a:r>
              <a:rPr lang="en-US" altLang="zh-TW" b="1" dirty="0" err="1">
                <a:latin typeface="+mj-lt"/>
              </a:rPr>
              <a:t>i</a:t>
            </a:r>
            <a:r>
              <a:rPr lang="en-US" altLang="zh-TW" b="1" dirty="0">
                <a:latin typeface="+mj-lt"/>
              </a:rPr>
              <a:t> = </a:t>
            </a:r>
            <a:r>
              <a:rPr lang="en-US" altLang="zh-TW" b="1" dirty="0">
                <a:solidFill>
                  <a:srgbClr val="FFC000"/>
                </a:solidFill>
                <a:latin typeface="+mj-lt"/>
              </a:rPr>
              <a:t>0</a:t>
            </a:r>
            <a:r>
              <a:rPr lang="en-US" altLang="zh-TW" b="1" dirty="0">
                <a:latin typeface="+mj-lt"/>
              </a:rPr>
              <a:t>; </a:t>
            </a:r>
            <a:r>
              <a:rPr lang="en-US" altLang="zh-TW" b="1" dirty="0" err="1">
                <a:latin typeface="+mj-lt"/>
              </a:rPr>
              <a:t>i</a:t>
            </a:r>
            <a:r>
              <a:rPr lang="en-US" altLang="zh-TW" b="1" dirty="0">
                <a:latin typeface="+mj-lt"/>
              </a:rPr>
              <a:t> &lt; LENGTH; </a:t>
            </a:r>
            <a:r>
              <a:rPr lang="en-US" altLang="zh-TW" b="1" dirty="0" err="1">
                <a:latin typeface="+mj-lt"/>
              </a:rPr>
              <a:t>i</a:t>
            </a:r>
            <a:r>
              <a:rPr lang="en-US" altLang="zh-TW" b="1" dirty="0">
                <a:latin typeface="+mj-lt"/>
              </a:rPr>
              <a:t>++) {</a:t>
            </a:r>
          </a:p>
          <a:p>
            <a:r>
              <a:rPr lang="en-US" altLang="zh-TW" b="1" dirty="0">
                <a:latin typeface="+mj-lt"/>
              </a:rPr>
              <a:t>	</a:t>
            </a:r>
            <a:r>
              <a:rPr lang="en-US" altLang="zh-TW" b="1" dirty="0" err="1">
                <a:solidFill>
                  <a:srgbClr val="0000FF"/>
                </a:solidFill>
                <a:latin typeface="+mj-lt"/>
              </a:rPr>
              <a:t>printf</a:t>
            </a:r>
            <a:r>
              <a:rPr lang="en-US" altLang="zh-TW" b="1" dirty="0">
                <a:latin typeface="+mj-lt"/>
              </a:rPr>
              <a:t>("</a:t>
            </a:r>
            <a:r>
              <a:rPr lang="en-US" altLang="zh-TW" b="1" dirty="0">
                <a:solidFill>
                  <a:srgbClr val="00B050"/>
                </a:solidFill>
                <a:latin typeface="+mj-lt"/>
              </a:rPr>
              <a:t>%d</a:t>
            </a:r>
            <a:r>
              <a:rPr lang="en-US" altLang="zh-TW" b="1" dirty="0">
                <a:latin typeface="+mj-lt"/>
              </a:rPr>
              <a:t> ", </a:t>
            </a:r>
            <a:r>
              <a:rPr lang="en-US" altLang="zh-TW" b="1" dirty="0" err="1">
                <a:latin typeface="+mj-lt"/>
              </a:rPr>
              <a:t>arr</a:t>
            </a:r>
            <a:r>
              <a:rPr lang="en-US" altLang="zh-TW" b="1" dirty="0">
                <a:latin typeface="+mj-lt"/>
              </a:rPr>
              <a:t>[</a:t>
            </a:r>
            <a:r>
              <a:rPr lang="en-US" altLang="zh-TW" b="1" dirty="0" err="1">
                <a:latin typeface="+mj-lt"/>
              </a:rPr>
              <a:t>i</a:t>
            </a:r>
            <a:r>
              <a:rPr lang="en-US" altLang="zh-TW" b="1" dirty="0">
                <a:latin typeface="+mj-lt"/>
              </a:rPr>
              <a:t>]);</a:t>
            </a:r>
          </a:p>
          <a:p>
            <a:r>
              <a:rPr lang="en-US" altLang="zh-TW" b="1" dirty="0">
                <a:latin typeface="+mj-lt"/>
              </a:rPr>
              <a:t>}</a:t>
            </a:r>
          </a:p>
          <a:p>
            <a:r>
              <a:rPr lang="en-US" altLang="zh-TW" b="1" dirty="0" err="1">
                <a:solidFill>
                  <a:srgbClr val="0000FF"/>
                </a:solidFill>
                <a:latin typeface="+mj-lt"/>
              </a:rPr>
              <a:t>putchar</a:t>
            </a:r>
            <a:r>
              <a:rPr lang="en-US" altLang="zh-TW" b="1" dirty="0">
                <a:latin typeface="+mj-lt"/>
              </a:rPr>
              <a:t>('</a:t>
            </a:r>
            <a:r>
              <a:rPr lang="en-US" altLang="zh-TW" b="1" dirty="0">
                <a:solidFill>
                  <a:srgbClr val="00B050"/>
                </a:solidFill>
                <a:latin typeface="+mj-lt"/>
              </a:rPr>
              <a:t>\n</a:t>
            </a:r>
            <a:r>
              <a:rPr lang="en-US" altLang="zh-TW" b="1" dirty="0">
                <a:latin typeface="+mj-lt"/>
              </a:rPr>
              <a:t>');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ADD545E-7C5F-42C3-A818-64F932131BF8}"/>
              </a:ext>
            </a:extLst>
          </p:cNvPr>
          <p:cNvSpPr/>
          <p:nvPr/>
        </p:nvSpPr>
        <p:spPr>
          <a:xfrm>
            <a:off x="9154842" y="1713607"/>
            <a:ext cx="2646006" cy="1560697"/>
          </a:xfrm>
          <a:prstGeom prst="round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en-US" altLang="zh-TW" b="1" dirty="0">
                <a:solidFill>
                  <a:srgbClr val="FF0000"/>
                </a:solidFill>
              </a:rPr>
              <a:t>Lab 2-4:</a:t>
            </a:r>
          </a:p>
          <a:p>
            <a:pPr algn="just">
              <a:spcAft>
                <a:spcPts val="600"/>
              </a:spcAft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 num[10] = {0};</a:t>
            </a:r>
          </a:p>
          <a:p>
            <a:pPr algn="just">
              <a:spcAft>
                <a:spcPts val="600"/>
              </a:spcAft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double 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dou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[10] = {0.0};</a:t>
            </a:r>
          </a:p>
          <a:p>
            <a:pPr algn="just">
              <a:spcAft>
                <a:spcPts val="600"/>
              </a:spcAft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char cha[10] = {‘\0’};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8E3801D-2EED-4D90-910A-DAC0A61D1F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3122705"/>
              </p:ext>
            </p:extLst>
          </p:nvPr>
        </p:nvGraphicFramePr>
        <p:xfrm>
          <a:off x="6039453" y="1062789"/>
          <a:ext cx="5502690" cy="513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269">
                  <a:extLst>
                    <a:ext uri="{9D8B030D-6E8A-4147-A177-3AD203B41FA5}">
                      <a16:colId xmlns:a16="http://schemas.microsoft.com/office/drawing/2014/main" val="4023015114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547920495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750432338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188190085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003874871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1592541121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972140699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513227661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2523144916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1894005160"/>
                    </a:ext>
                  </a:extLst>
                </a:gridCol>
              </a:tblGrid>
              <a:tr h="513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865082"/>
                  </a:ext>
                </a:extLst>
              </a:tr>
            </a:tbl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FC173F7F-BA22-4EA4-AE35-64A5DC6CCE08}"/>
              </a:ext>
            </a:extLst>
          </p:cNvPr>
          <p:cNvSpPr/>
          <p:nvPr/>
        </p:nvSpPr>
        <p:spPr>
          <a:xfrm>
            <a:off x="1143300" y="2882895"/>
            <a:ext cx="226215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zh-TW" altLang="en-US" dirty="0"/>
              <a:t>#define LENGTH 10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3EC751E-F3EC-455A-8014-3CDD9400D94C}"/>
              </a:ext>
            </a:extLst>
          </p:cNvPr>
          <p:cNvSpPr/>
          <p:nvPr/>
        </p:nvSpPr>
        <p:spPr>
          <a:xfrm>
            <a:off x="4990767" y="242027"/>
            <a:ext cx="17203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/>
              <a:t>int </a:t>
            </a:r>
            <a:r>
              <a:rPr lang="en-US" altLang="zh-TW" sz="2000" b="1" dirty="0" err="1"/>
              <a:t>intArr</a:t>
            </a:r>
            <a:r>
              <a:rPr lang="en-US" altLang="zh-TW" sz="2000" b="1" dirty="0"/>
              <a:t>[10]</a:t>
            </a:r>
            <a:endParaRPr lang="zh-TW" altLang="en-US" sz="2000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271E7FF9-37EE-403F-B231-F13BB6331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162194"/>
              </p:ext>
            </p:extLst>
          </p:nvPr>
        </p:nvGraphicFramePr>
        <p:xfrm>
          <a:off x="6039453" y="547687"/>
          <a:ext cx="5502690" cy="513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269">
                  <a:extLst>
                    <a:ext uri="{9D8B030D-6E8A-4147-A177-3AD203B41FA5}">
                      <a16:colId xmlns:a16="http://schemas.microsoft.com/office/drawing/2014/main" val="4023015114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547920495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750432338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188190085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003874871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1592541121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972140699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513227661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2523144916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1894005160"/>
                    </a:ext>
                  </a:extLst>
                </a:gridCol>
              </a:tblGrid>
              <a:tr h="513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865082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11DD15E8-5B54-4B1D-B626-0B29D754B7C5}"/>
              </a:ext>
            </a:extLst>
          </p:cNvPr>
          <p:cNvSpPr txBox="1"/>
          <p:nvPr/>
        </p:nvSpPr>
        <p:spPr>
          <a:xfrm>
            <a:off x="5000570" y="112639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memory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EDC51CCB-8D94-4533-B657-8F9CCFDF518C}"/>
              </a:ext>
            </a:extLst>
          </p:cNvPr>
          <p:cNvSpPr txBox="1"/>
          <p:nvPr/>
        </p:nvSpPr>
        <p:spPr>
          <a:xfrm>
            <a:off x="5000570" y="6612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6032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68A40A74-629C-46C0-9FED-63DE9E4E7FCD}"/>
              </a:ext>
            </a:extLst>
          </p:cNvPr>
          <p:cNvSpPr/>
          <p:nvPr/>
        </p:nvSpPr>
        <p:spPr>
          <a:xfrm>
            <a:off x="3471050" y="5083698"/>
            <a:ext cx="2641838" cy="1524136"/>
          </a:xfrm>
          <a:prstGeom prst="roundRect">
            <a:avLst/>
          </a:prstGeom>
          <a:noFill/>
          <a:ln w="1905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二維矩陣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309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&lt;2-D Array/&gt;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738771" y="6225733"/>
            <a:ext cx="2309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&lt;/2-D Array&gt;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10BFD5C-F17F-409C-AA4D-A4678D6C5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33983"/>
              </p:ext>
            </p:extLst>
          </p:nvPr>
        </p:nvGraphicFramePr>
        <p:xfrm>
          <a:off x="4675526" y="3671667"/>
          <a:ext cx="6943820" cy="513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140">
                  <a:extLst>
                    <a:ext uri="{9D8B030D-6E8A-4147-A177-3AD203B41FA5}">
                      <a16:colId xmlns:a16="http://schemas.microsoft.com/office/drawing/2014/main" val="4023015114"/>
                    </a:ext>
                  </a:extLst>
                </a:gridCol>
                <a:gridCol w="534140">
                  <a:extLst>
                    <a:ext uri="{9D8B030D-6E8A-4147-A177-3AD203B41FA5}">
                      <a16:colId xmlns:a16="http://schemas.microsoft.com/office/drawing/2014/main" val="3547920495"/>
                    </a:ext>
                  </a:extLst>
                </a:gridCol>
                <a:gridCol w="534140">
                  <a:extLst>
                    <a:ext uri="{9D8B030D-6E8A-4147-A177-3AD203B41FA5}">
                      <a16:colId xmlns:a16="http://schemas.microsoft.com/office/drawing/2014/main" val="3750432338"/>
                    </a:ext>
                  </a:extLst>
                </a:gridCol>
                <a:gridCol w="534140">
                  <a:extLst>
                    <a:ext uri="{9D8B030D-6E8A-4147-A177-3AD203B41FA5}">
                      <a16:colId xmlns:a16="http://schemas.microsoft.com/office/drawing/2014/main" val="3188190085"/>
                    </a:ext>
                  </a:extLst>
                </a:gridCol>
                <a:gridCol w="534140">
                  <a:extLst>
                    <a:ext uri="{9D8B030D-6E8A-4147-A177-3AD203B41FA5}">
                      <a16:colId xmlns:a16="http://schemas.microsoft.com/office/drawing/2014/main" val="3003874871"/>
                    </a:ext>
                  </a:extLst>
                </a:gridCol>
                <a:gridCol w="534140">
                  <a:extLst>
                    <a:ext uri="{9D8B030D-6E8A-4147-A177-3AD203B41FA5}">
                      <a16:colId xmlns:a16="http://schemas.microsoft.com/office/drawing/2014/main" val="1592541121"/>
                    </a:ext>
                  </a:extLst>
                </a:gridCol>
                <a:gridCol w="534140">
                  <a:extLst>
                    <a:ext uri="{9D8B030D-6E8A-4147-A177-3AD203B41FA5}">
                      <a16:colId xmlns:a16="http://schemas.microsoft.com/office/drawing/2014/main" val="972140699"/>
                    </a:ext>
                  </a:extLst>
                </a:gridCol>
                <a:gridCol w="534140">
                  <a:extLst>
                    <a:ext uri="{9D8B030D-6E8A-4147-A177-3AD203B41FA5}">
                      <a16:colId xmlns:a16="http://schemas.microsoft.com/office/drawing/2014/main" val="3513227661"/>
                    </a:ext>
                  </a:extLst>
                </a:gridCol>
                <a:gridCol w="534140">
                  <a:extLst>
                    <a:ext uri="{9D8B030D-6E8A-4147-A177-3AD203B41FA5}">
                      <a16:colId xmlns:a16="http://schemas.microsoft.com/office/drawing/2014/main" val="2523144916"/>
                    </a:ext>
                  </a:extLst>
                </a:gridCol>
                <a:gridCol w="534140">
                  <a:extLst>
                    <a:ext uri="{9D8B030D-6E8A-4147-A177-3AD203B41FA5}">
                      <a16:colId xmlns:a16="http://schemas.microsoft.com/office/drawing/2014/main" val="1894005160"/>
                    </a:ext>
                  </a:extLst>
                </a:gridCol>
                <a:gridCol w="534140">
                  <a:extLst>
                    <a:ext uri="{9D8B030D-6E8A-4147-A177-3AD203B41FA5}">
                      <a16:colId xmlns:a16="http://schemas.microsoft.com/office/drawing/2014/main" val="1544459308"/>
                    </a:ext>
                  </a:extLst>
                </a:gridCol>
                <a:gridCol w="534140">
                  <a:extLst>
                    <a:ext uri="{9D8B030D-6E8A-4147-A177-3AD203B41FA5}">
                      <a16:colId xmlns:a16="http://schemas.microsoft.com/office/drawing/2014/main" val="1180281941"/>
                    </a:ext>
                  </a:extLst>
                </a:gridCol>
                <a:gridCol w="534140">
                  <a:extLst>
                    <a:ext uri="{9D8B030D-6E8A-4147-A177-3AD203B41FA5}">
                      <a16:colId xmlns:a16="http://schemas.microsoft.com/office/drawing/2014/main" val="57739030"/>
                    </a:ext>
                  </a:extLst>
                </a:gridCol>
              </a:tblGrid>
              <a:tr h="513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865082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62EA2C-7F8B-47DC-9C7D-C902E7915A16}"/>
              </a:ext>
            </a:extLst>
          </p:cNvPr>
          <p:cNvSpPr txBox="1"/>
          <p:nvPr/>
        </p:nvSpPr>
        <p:spPr>
          <a:xfrm>
            <a:off x="4577476" y="3011875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memory</a:t>
            </a:r>
            <a:endParaRPr lang="zh-TW" altLang="en-US" b="1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52D328-D0CD-413B-BEF1-9926500B60D8}"/>
              </a:ext>
            </a:extLst>
          </p:cNvPr>
          <p:cNvSpPr txBox="1"/>
          <p:nvPr/>
        </p:nvSpPr>
        <p:spPr>
          <a:xfrm>
            <a:off x="481770" y="2741010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index</a:t>
            </a:r>
            <a:endParaRPr lang="zh-TW" altLang="en-US" b="1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DD32D52-98CF-48A9-ABF2-43B974EB22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50313"/>
              </p:ext>
            </p:extLst>
          </p:nvPr>
        </p:nvGraphicFramePr>
        <p:xfrm>
          <a:off x="940853" y="2931524"/>
          <a:ext cx="2231360" cy="2053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40">
                  <a:extLst>
                    <a:ext uri="{9D8B030D-6E8A-4147-A177-3AD203B41FA5}">
                      <a16:colId xmlns:a16="http://schemas.microsoft.com/office/drawing/2014/main" val="3098849017"/>
                    </a:ext>
                  </a:extLst>
                </a:gridCol>
                <a:gridCol w="557840">
                  <a:extLst>
                    <a:ext uri="{9D8B030D-6E8A-4147-A177-3AD203B41FA5}">
                      <a16:colId xmlns:a16="http://schemas.microsoft.com/office/drawing/2014/main" val="4023015114"/>
                    </a:ext>
                  </a:extLst>
                </a:gridCol>
                <a:gridCol w="557840">
                  <a:extLst>
                    <a:ext uri="{9D8B030D-6E8A-4147-A177-3AD203B41FA5}">
                      <a16:colId xmlns:a16="http://schemas.microsoft.com/office/drawing/2014/main" val="3547920495"/>
                    </a:ext>
                  </a:extLst>
                </a:gridCol>
                <a:gridCol w="557840">
                  <a:extLst>
                    <a:ext uri="{9D8B030D-6E8A-4147-A177-3AD203B41FA5}">
                      <a16:colId xmlns:a16="http://schemas.microsoft.com/office/drawing/2014/main" val="3750432338"/>
                    </a:ext>
                  </a:extLst>
                </a:gridCol>
              </a:tblGrid>
              <a:tr h="513343"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02448"/>
                  </a:ext>
                </a:extLst>
              </a:tr>
              <a:tr h="513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865082"/>
                  </a:ext>
                </a:extLst>
              </a:tr>
              <a:tr h="513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57092"/>
                  </a:ext>
                </a:extLst>
              </a:tr>
              <a:tr h="513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1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zh-TW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033094"/>
                  </a:ext>
                </a:extLst>
              </a:tr>
            </a:tbl>
          </a:graphicData>
        </a:graphic>
      </p:graphicFrame>
      <p:sp>
        <p:nvSpPr>
          <p:cNvPr id="18" name="箭號: 向右 17">
            <a:extLst>
              <a:ext uri="{FF2B5EF4-FFF2-40B4-BE49-F238E27FC236}">
                <a16:creationId xmlns:a16="http://schemas.microsoft.com/office/drawing/2014/main" id="{2A77A1D9-2F34-4C7C-A71E-362049A65CFF}"/>
              </a:ext>
            </a:extLst>
          </p:cNvPr>
          <p:cNvSpPr/>
          <p:nvPr/>
        </p:nvSpPr>
        <p:spPr>
          <a:xfrm>
            <a:off x="3517421" y="3833127"/>
            <a:ext cx="724619" cy="25016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1AA079CD-F053-4FCC-A993-898D1DBF45C7}"/>
              </a:ext>
            </a:extLst>
          </p:cNvPr>
          <p:cNvCxnSpPr/>
          <p:nvPr/>
        </p:nvCxnSpPr>
        <p:spPr>
          <a:xfrm>
            <a:off x="940853" y="3196541"/>
            <a:ext cx="0" cy="17883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BFDE1A54-20AE-4B4F-B7DC-9E840EE06D91}"/>
              </a:ext>
            </a:extLst>
          </p:cNvPr>
          <p:cNvCxnSpPr>
            <a:cxnSpLocks/>
          </p:cNvCxnSpPr>
          <p:nvPr/>
        </p:nvCxnSpPr>
        <p:spPr>
          <a:xfrm>
            <a:off x="1338695" y="2943220"/>
            <a:ext cx="197774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D953668-9F28-4F0E-9BF1-4CB8DAC90071}"/>
              </a:ext>
            </a:extLst>
          </p:cNvPr>
          <p:cNvSpPr txBox="1"/>
          <p:nvPr/>
        </p:nvSpPr>
        <p:spPr>
          <a:xfrm rot="16200000">
            <a:off x="386872" y="4021955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row</a:t>
            </a:r>
            <a:endParaRPr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7F49087D-BAAD-4A86-BB22-08A3CAE6CA3C}"/>
              </a:ext>
            </a:extLst>
          </p:cNvPr>
          <p:cNvSpPr txBox="1"/>
          <p:nvPr/>
        </p:nvSpPr>
        <p:spPr>
          <a:xfrm>
            <a:off x="1863339" y="2556344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column</a:t>
            </a:r>
            <a:endParaRPr lang="zh-TW" altLang="en-US" dirty="0"/>
          </a:p>
        </p:txBody>
      </p:sp>
      <p:sp>
        <p:nvSpPr>
          <p:cNvPr id="26" name="左大括弧 25">
            <a:extLst>
              <a:ext uri="{FF2B5EF4-FFF2-40B4-BE49-F238E27FC236}">
                <a16:creationId xmlns:a16="http://schemas.microsoft.com/office/drawing/2014/main" id="{8B3CEC19-082D-4933-958D-1E870054A7BA}"/>
              </a:ext>
            </a:extLst>
          </p:cNvPr>
          <p:cNvSpPr/>
          <p:nvPr/>
        </p:nvSpPr>
        <p:spPr>
          <a:xfrm rot="5400000">
            <a:off x="5370829" y="3009160"/>
            <a:ext cx="196447" cy="10823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左大括弧 26">
            <a:extLst>
              <a:ext uri="{FF2B5EF4-FFF2-40B4-BE49-F238E27FC236}">
                <a16:creationId xmlns:a16="http://schemas.microsoft.com/office/drawing/2014/main" id="{3B782E8F-54EE-44A3-9786-A58FF4580ECC}"/>
              </a:ext>
            </a:extLst>
          </p:cNvPr>
          <p:cNvSpPr/>
          <p:nvPr/>
        </p:nvSpPr>
        <p:spPr>
          <a:xfrm rot="5400000">
            <a:off x="6955214" y="3020139"/>
            <a:ext cx="196447" cy="10823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左大括弧 27">
            <a:extLst>
              <a:ext uri="{FF2B5EF4-FFF2-40B4-BE49-F238E27FC236}">
                <a16:creationId xmlns:a16="http://schemas.microsoft.com/office/drawing/2014/main" id="{D864FACD-0084-42C8-8AC1-DE180EDA723F}"/>
              </a:ext>
            </a:extLst>
          </p:cNvPr>
          <p:cNvSpPr/>
          <p:nvPr/>
        </p:nvSpPr>
        <p:spPr>
          <a:xfrm rot="5400000">
            <a:off x="8590386" y="3020138"/>
            <a:ext cx="196447" cy="108234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D5ADF87C-B1B6-4BD2-9DD4-C435EE2A3FD1}"/>
              </a:ext>
            </a:extLst>
          </p:cNvPr>
          <p:cNvSpPr txBox="1"/>
          <p:nvPr/>
        </p:nvSpPr>
        <p:spPr>
          <a:xfrm>
            <a:off x="4720304" y="421376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0</a:t>
            </a:r>
            <a:r>
              <a:rPr lang="en-US" altLang="zh-TW" baseline="30000" dirty="0"/>
              <a:t>th</a:t>
            </a:r>
            <a:r>
              <a:rPr lang="en-US" altLang="zh-TW" dirty="0"/>
              <a:t> row</a:t>
            </a:r>
            <a:endParaRPr lang="zh-TW" altLang="en-US" dirty="0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B6E6806-0D66-4F1B-9746-0322BE10F6FD}"/>
              </a:ext>
            </a:extLst>
          </p:cNvPr>
          <p:cNvSpPr txBox="1"/>
          <p:nvPr/>
        </p:nvSpPr>
        <p:spPr>
          <a:xfrm>
            <a:off x="6353678" y="420662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1</a:t>
            </a:r>
            <a:r>
              <a:rPr lang="en-US" altLang="zh-TW" baseline="30000" dirty="0"/>
              <a:t>st</a:t>
            </a:r>
            <a:r>
              <a:rPr lang="en-US" altLang="zh-TW" dirty="0"/>
              <a:t> row</a:t>
            </a:r>
            <a:endParaRPr lang="zh-TW" altLang="en-US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FAEA311-A731-49E4-B738-1B6748072D6C}"/>
              </a:ext>
            </a:extLst>
          </p:cNvPr>
          <p:cNvSpPr txBox="1"/>
          <p:nvPr/>
        </p:nvSpPr>
        <p:spPr>
          <a:xfrm>
            <a:off x="7957564" y="4213764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2</a:t>
            </a:r>
            <a:r>
              <a:rPr lang="en-US" altLang="zh-TW" baseline="30000" dirty="0"/>
              <a:t>nd</a:t>
            </a:r>
            <a:r>
              <a:rPr lang="en-US" altLang="zh-TW" dirty="0"/>
              <a:t> row</a:t>
            </a:r>
            <a:endParaRPr lang="zh-TW" altLang="en-US" dirty="0"/>
          </a:p>
        </p:txBody>
      </p:sp>
      <p:cxnSp>
        <p:nvCxnSpPr>
          <p:cNvPr id="33" name="直線接點 32">
            <a:extLst>
              <a:ext uri="{FF2B5EF4-FFF2-40B4-BE49-F238E27FC236}">
                <a16:creationId xmlns:a16="http://schemas.microsoft.com/office/drawing/2014/main" id="{3BCFE29A-F74B-4394-BEBC-E2BD4CDD30D1}"/>
              </a:ext>
            </a:extLst>
          </p:cNvPr>
          <p:cNvCxnSpPr/>
          <p:nvPr/>
        </p:nvCxnSpPr>
        <p:spPr>
          <a:xfrm>
            <a:off x="4675526" y="4240325"/>
            <a:ext cx="0" cy="301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CFAA0D72-679D-4E67-9C82-60B6FC29B593}"/>
              </a:ext>
            </a:extLst>
          </p:cNvPr>
          <p:cNvCxnSpPr/>
          <p:nvPr/>
        </p:nvCxnSpPr>
        <p:spPr>
          <a:xfrm>
            <a:off x="6277164" y="4237891"/>
            <a:ext cx="0" cy="301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4239FE07-4C8A-4456-BAB2-56FA4DC20D1B}"/>
              </a:ext>
            </a:extLst>
          </p:cNvPr>
          <p:cNvCxnSpPr/>
          <p:nvPr/>
        </p:nvCxnSpPr>
        <p:spPr>
          <a:xfrm>
            <a:off x="7887428" y="4237891"/>
            <a:ext cx="0" cy="3019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B331C0C-5E39-42FC-B479-9BBA09816F6B}"/>
              </a:ext>
            </a:extLst>
          </p:cNvPr>
          <p:cNvSpPr txBox="1"/>
          <p:nvPr/>
        </p:nvSpPr>
        <p:spPr>
          <a:xfrm>
            <a:off x="3517421" y="5092324"/>
            <a:ext cx="2549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/>
              <a:t>Row major concept</a:t>
            </a:r>
            <a:endParaRPr lang="zh-TW" altLang="en-US" sz="2000" b="1" dirty="0"/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5913F42C-A798-4C32-ABE5-0F7F538DB689}"/>
              </a:ext>
            </a:extLst>
          </p:cNvPr>
          <p:cNvSpPr txBox="1"/>
          <p:nvPr/>
        </p:nvSpPr>
        <p:spPr>
          <a:xfrm>
            <a:off x="480487" y="1797831"/>
            <a:ext cx="679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/>
              <a:t>圖解二維矩陣 </a:t>
            </a:r>
            <a:r>
              <a:rPr lang="en-US" altLang="zh-TW" sz="2800" b="1" dirty="0"/>
              <a:t>matrix </a:t>
            </a:r>
            <a:r>
              <a:rPr lang="en-US" altLang="zh-TW" sz="2800" b="1" dirty="0">
                <a:sym typeface="Wingdings" panose="05000000000000000000" pitchFamily="2" charset="2"/>
              </a:rPr>
              <a:t> memory space</a:t>
            </a:r>
            <a:endParaRPr lang="zh-TW" altLang="en-US" sz="2800" b="1" dirty="0"/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AD38019-2E29-41DB-8829-1F8BDD198DD6}"/>
              </a:ext>
            </a:extLst>
          </p:cNvPr>
          <p:cNvSpPr txBox="1"/>
          <p:nvPr/>
        </p:nvSpPr>
        <p:spPr>
          <a:xfrm>
            <a:off x="3517421" y="5520717"/>
            <a:ext cx="149752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dirty="0" err="1"/>
              <a:t>arr</a:t>
            </a:r>
            <a:r>
              <a:rPr lang="en-US" altLang="zh-TW" sz="2000" dirty="0"/>
              <a:t>[0][0] = 0</a:t>
            </a:r>
          </a:p>
          <a:p>
            <a:r>
              <a:rPr lang="en-US" altLang="zh-TW" sz="2000" dirty="0" err="1"/>
              <a:t>arr</a:t>
            </a:r>
            <a:r>
              <a:rPr lang="en-US" altLang="zh-TW" sz="2000" dirty="0"/>
              <a:t>[1][2] = 5</a:t>
            </a:r>
          </a:p>
          <a:p>
            <a:r>
              <a:rPr lang="en-US" altLang="zh-TW" sz="2000" dirty="0" err="1"/>
              <a:t>arr</a:t>
            </a:r>
            <a:r>
              <a:rPr lang="en-US" altLang="zh-TW" sz="2000" dirty="0"/>
              <a:t>[2][1] = </a:t>
            </a:r>
            <a:r>
              <a:rPr lang="en-US" altLang="zh-TW" sz="20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1142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二維矩陣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309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&lt;2-D Array/&gt;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738771" y="6225733"/>
            <a:ext cx="23097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&lt;/2-D Array&gt;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C004466-5879-4E47-AF19-4B700927E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9680" y="2187357"/>
            <a:ext cx="4700102" cy="4520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200" b="1" dirty="0"/>
              <a:t>/*Ex 2-8: 2-D array */</a:t>
            </a:r>
          </a:p>
          <a:p>
            <a:pPr marL="0" indent="0">
              <a:buNone/>
            </a:pPr>
            <a:r>
              <a:rPr lang="en-US" altLang="zh-TW" sz="2200" b="1" dirty="0"/>
              <a:t>/* 2-D array */</a:t>
            </a:r>
          </a:p>
          <a:p>
            <a:pPr marL="0" indent="0">
              <a:buNone/>
            </a:pPr>
            <a:r>
              <a:rPr lang="en-US" altLang="zh-TW" sz="2200" b="1" dirty="0">
                <a:solidFill>
                  <a:srgbClr val="0000FF"/>
                </a:solidFill>
              </a:rPr>
              <a:t>int</a:t>
            </a:r>
            <a:r>
              <a:rPr lang="en-US" altLang="zh-TW" sz="2200" b="1" dirty="0"/>
              <a:t> </a:t>
            </a:r>
            <a:r>
              <a:rPr lang="en-US" altLang="zh-TW" sz="2200" b="1" dirty="0" err="1"/>
              <a:t>arr</a:t>
            </a:r>
            <a:r>
              <a:rPr lang="en-US" altLang="zh-TW" sz="2200" b="1" dirty="0"/>
              <a:t>[ROW][COLUMN] = {</a:t>
            </a:r>
            <a:r>
              <a:rPr lang="en-US" altLang="zh-TW" sz="2200" b="1" dirty="0">
                <a:solidFill>
                  <a:srgbClr val="FFC000"/>
                </a:solidFill>
              </a:rPr>
              <a:t>0</a:t>
            </a:r>
            <a:r>
              <a:rPr lang="en-US" altLang="zh-TW" sz="2200" b="1" dirty="0"/>
              <a:t>};</a:t>
            </a:r>
          </a:p>
          <a:p>
            <a:pPr marL="0" indent="0">
              <a:buNone/>
            </a:pPr>
            <a:r>
              <a:rPr lang="en-US" altLang="zh-TW" sz="2200" b="1" dirty="0">
                <a:solidFill>
                  <a:srgbClr val="0000FF"/>
                </a:solidFill>
              </a:rPr>
              <a:t>int</a:t>
            </a:r>
            <a:r>
              <a:rPr lang="en-US" altLang="zh-TW" sz="2200" b="1" dirty="0"/>
              <a:t> </a:t>
            </a:r>
            <a:r>
              <a:rPr lang="en-US" altLang="zh-TW" sz="2200" b="1" dirty="0" err="1"/>
              <a:t>i</a:t>
            </a:r>
            <a:r>
              <a:rPr lang="en-US" altLang="zh-TW" sz="2200" b="1" dirty="0"/>
              <a:t>, j;</a:t>
            </a:r>
            <a:br>
              <a:rPr lang="en-US" altLang="zh-TW" sz="2200" b="1" dirty="0"/>
            </a:br>
            <a:r>
              <a:rPr lang="en-US" altLang="zh-TW" sz="22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200" b="1" dirty="0"/>
              <a:t>("</a:t>
            </a:r>
            <a:r>
              <a:rPr lang="en-US" altLang="zh-TW" sz="2200" b="1" dirty="0">
                <a:solidFill>
                  <a:srgbClr val="00B050"/>
                </a:solidFill>
              </a:rPr>
              <a:t>Ex 2-4: 2-D array\n</a:t>
            </a:r>
            <a:r>
              <a:rPr lang="en-US" altLang="zh-TW" sz="2200" b="1" dirty="0"/>
              <a:t>");</a:t>
            </a:r>
            <a:br>
              <a:rPr lang="en-US" altLang="zh-TW" sz="2200" b="1" dirty="0"/>
            </a:br>
            <a:r>
              <a:rPr lang="en-US" altLang="zh-TW" sz="22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200" b="1" dirty="0"/>
              <a:t>("</a:t>
            </a:r>
            <a:r>
              <a:rPr lang="en-US" altLang="zh-TW" sz="2200" b="1" dirty="0">
                <a:solidFill>
                  <a:srgbClr val="00B050"/>
                </a:solidFill>
              </a:rPr>
              <a:t>original array value:</a:t>
            </a:r>
            <a:r>
              <a:rPr lang="en-US" altLang="zh-TW" sz="2200" b="1" dirty="0"/>
              <a:t> ");</a:t>
            </a:r>
          </a:p>
          <a:p>
            <a:pPr marL="0" indent="0">
              <a:buNone/>
            </a:pPr>
            <a:r>
              <a:rPr lang="en-US" altLang="zh-TW" sz="2200" b="1" dirty="0">
                <a:solidFill>
                  <a:srgbClr val="0000FF"/>
                </a:solidFill>
              </a:rPr>
              <a:t>for</a:t>
            </a:r>
            <a:r>
              <a:rPr lang="en-US" altLang="zh-TW" sz="2200" b="1" dirty="0"/>
              <a:t>(</a:t>
            </a:r>
            <a:r>
              <a:rPr lang="en-US" altLang="zh-TW" sz="2200" b="1" dirty="0" err="1"/>
              <a:t>i</a:t>
            </a:r>
            <a:r>
              <a:rPr lang="en-US" altLang="zh-TW" sz="2200" b="1" dirty="0"/>
              <a:t> = </a:t>
            </a:r>
            <a:r>
              <a:rPr lang="en-US" altLang="zh-TW" sz="2200" b="1" dirty="0">
                <a:solidFill>
                  <a:srgbClr val="FFC000"/>
                </a:solidFill>
              </a:rPr>
              <a:t>0</a:t>
            </a:r>
            <a:r>
              <a:rPr lang="en-US" altLang="zh-TW" sz="2200" b="1" dirty="0"/>
              <a:t>; </a:t>
            </a:r>
            <a:r>
              <a:rPr lang="en-US" altLang="zh-TW" sz="2200" b="1" dirty="0" err="1"/>
              <a:t>i</a:t>
            </a:r>
            <a:r>
              <a:rPr lang="en-US" altLang="zh-TW" sz="2200" b="1" dirty="0"/>
              <a:t> &lt; ROW; </a:t>
            </a:r>
            <a:r>
              <a:rPr lang="en-US" altLang="zh-TW" sz="2200" b="1" dirty="0" err="1"/>
              <a:t>i</a:t>
            </a:r>
            <a:r>
              <a:rPr lang="en-US" altLang="zh-TW" sz="2200" b="1" dirty="0"/>
              <a:t>++) {</a:t>
            </a:r>
          </a:p>
          <a:p>
            <a:pPr marL="0" indent="0">
              <a:buNone/>
            </a:pPr>
            <a:r>
              <a:rPr lang="en-US" altLang="zh-TW" sz="2200" b="1" dirty="0">
                <a:solidFill>
                  <a:srgbClr val="0000FF"/>
                </a:solidFill>
              </a:rPr>
              <a:t>	for</a:t>
            </a:r>
            <a:r>
              <a:rPr lang="en-US" altLang="zh-TW" sz="2200" b="1" dirty="0"/>
              <a:t> (j = </a:t>
            </a:r>
            <a:r>
              <a:rPr lang="en-US" altLang="zh-TW" sz="2200" b="1" dirty="0">
                <a:solidFill>
                  <a:srgbClr val="FFC000"/>
                </a:solidFill>
              </a:rPr>
              <a:t>0</a:t>
            </a:r>
            <a:r>
              <a:rPr lang="en-US" altLang="zh-TW" sz="2200" b="1" dirty="0"/>
              <a:t>; j &lt;COLUMN; </a:t>
            </a:r>
            <a:r>
              <a:rPr lang="en-US" altLang="zh-TW" sz="2200" b="1" dirty="0" err="1"/>
              <a:t>j++</a:t>
            </a:r>
            <a:r>
              <a:rPr lang="en-US" altLang="zh-TW" sz="2200" b="1" dirty="0"/>
              <a:t>){</a:t>
            </a:r>
          </a:p>
          <a:p>
            <a:pPr marL="0" indent="0">
              <a:buNone/>
            </a:pPr>
            <a:r>
              <a:rPr lang="en-US" altLang="zh-TW" sz="2200" b="1" dirty="0"/>
              <a:t>            	</a:t>
            </a:r>
            <a:r>
              <a:rPr lang="en-US" altLang="zh-TW" sz="2200" b="1" dirty="0" err="1"/>
              <a:t>arr</a:t>
            </a:r>
            <a:r>
              <a:rPr lang="en-US" altLang="zh-TW" sz="2200" b="1" dirty="0"/>
              <a:t>[</a:t>
            </a:r>
            <a:r>
              <a:rPr lang="en-US" altLang="zh-TW" sz="2200" b="1" dirty="0" err="1"/>
              <a:t>i</a:t>
            </a:r>
            <a:r>
              <a:rPr lang="en-US" altLang="zh-TW" sz="2200" b="1" dirty="0"/>
              <a:t>][j] = </a:t>
            </a:r>
            <a:r>
              <a:rPr lang="en-US" altLang="zh-TW" sz="2200" b="1" dirty="0" err="1"/>
              <a:t>i</a:t>
            </a:r>
            <a:r>
              <a:rPr lang="en-US" altLang="zh-TW" sz="2200" b="1" dirty="0"/>
              <a:t>*j;</a:t>
            </a:r>
          </a:p>
          <a:p>
            <a:pPr marL="0" indent="0">
              <a:buNone/>
            </a:pPr>
            <a:r>
              <a:rPr lang="en-US" altLang="zh-TW" sz="2200" b="1" dirty="0"/>
              <a:t>	}</a:t>
            </a:r>
          </a:p>
          <a:p>
            <a:pPr marL="0" indent="0">
              <a:buNone/>
            </a:pPr>
            <a:r>
              <a:rPr lang="en-US" altLang="zh-TW" sz="2200" b="1" dirty="0"/>
              <a:t>    }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C0D92F5-6496-48CE-894B-8DAA6EEE030E}"/>
              </a:ext>
            </a:extLst>
          </p:cNvPr>
          <p:cNvSpPr/>
          <p:nvPr/>
        </p:nvSpPr>
        <p:spPr>
          <a:xfrm>
            <a:off x="6658943" y="3780683"/>
            <a:ext cx="5389564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2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200" b="1" dirty="0"/>
              <a:t>("show result: \n");</a:t>
            </a:r>
          </a:p>
          <a:p>
            <a:r>
              <a:rPr lang="en-US" altLang="zh-TW" sz="2200" b="1" dirty="0">
                <a:solidFill>
                  <a:srgbClr val="0000FF"/>
                </a:solidFill>
              </a:rPr>
              <a:t>for</a:t>
            </a:r>
            <a:r>
              <a:rPr lang="en-US" altLang="zh-TW" sz="2200" b="1" dirty="0"/>
              <a:t>(</a:t>
            </a:r>
            <a:r>
              <a:rPr lang="en-US" altLang="zh-TW" sz="2200" b="1" dirty="0" err="1"/>
              <a:t>i</a:t>
            </a:r>
            <a:r>
              <a:rPr lang="en-US" altLang="zh-TW" sz="2200" b="1" dirty="0"/>
              <a:t> = </a:t>
            </a:r>
            <a:r>
              <a:rPr lang="en-US" altLang="zh-TW" sz="2200" b="1" dirty="0">
                <a:solidFill>
                  <a:srgbClr val="FFC000"/>
                </a:solidFill>
              </a:rPr>
              <a:t>0</a:t>
            </a:r>
            <a:r>
              <a:rPr lang="en-US" altLang="zh-TW" sz="2200" b="1" dirty="0"/>
              <a:t>; </a:t>
            </a:r>
            <a:r>
              <a:rPr lang="en-US" altLang="zh-TW" sz="2200" b="1" dirty="0" err="1"/>
              <a:t>i</a:t>
            </a:r>
            <a:r>
              <a:rPr lang="en-US" altLang="zh-TW" sz="2200" b="1" dirty="0"/>
              <a:t> &lt; ROW; </a:t>
            </a:r>
            <a:r>
              <a:rPr lang="en-US" altLang="zh-TW" sz="2200" b="1" dirty="0" err="1"/>
              <a:t>i</a:t>
            </a:r>
            <a:r>
              <a:rPr lang="en-US" altLang="zh-TW" sz="2200" b="1" dirty="0"/>
              <a:t>++) {</a:t>
            </a:r>
          </a:p>
          <a:p>
            <a:r>
              <a:rPr lang="en-US" altLang="zh-TW" sz="2200" b="1" dirty="0">
                <a:solidFill>
                  <a:srgbClr val="0000FF"/>
                </a:solidFill>
              </a:rPr>
              <a:t>	for</a:t>
            </a:r>
            <a:r>
              <a:rPr lang="en-US" altLang="zh-TW" sz="2200" b="1" dirty="0"/>
              <a:t> (j = </a:t>
            </a:r>
            <a:r>
              <a:rPr lang="en-US" altLang="zh-TW" sz="2200" b="1" dirty="0">
                <a:solidFill>
                  <a:srgbClr val="FFC000"/>
                </a:solidFill>
              </a:rPr>
              <a:t>0</a:t>
            </a:r>
            <a:r>
              <a:rPr lang="en-US" altLang="zh-TW" sz="2200" b="1" dirty="0"/>
              <a:t>; j &lt;COLUMN; </a:t>
            </a:r>
            <a:r>
              <a:rPr lang="en-US" altLang="zh-TW" sz="2200" b="1" dirty="0" err="1"/>
              <a:t>j++</a:t>
            </a:r>
            <a:r>
              <a:rPr lang="en-US" altLang="zh-TW" sz="2200" b="1" dirty="0"/>
              <a:t>){</a:t>
            </a:r>
          </a:p>
          <a:p>
            <a:r>
              <a:rPr lang="en-US" altLang="zh-TW" sz="2200" b="1" dirty="0">
                <a:solidFill>
                  <a:srgbClr val="0000FF"/>
                </a:solidFill>
              </a:rPr>
              <a:t>		</a:t>
            </a:r>
            <a:r>
              <a:rPr lang="en-US" altLang="zh-TW" sz="22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200" b="1" dirty="0"/>
              <a:t>("</a:t>
            </a:r>
            <a:r>
              <a:rPr lang="en-US" altLang="zh-TW" sz="2200" b="1" dirty="0">
                <a:solidFill>
                  <a:srgbClr val="00B050"/>
                </a:solidFill>
              </a:rPr>
              <a:t>%d\t</a:t>
            </a:r>
            <a:r>
              <a:rPr lang="en-US" altLang="zh-TW" sz="2200" b="1" dirty="0"/>
              <a:t>", </a:t>
            </a:r>
            <a:r>
              <a:rPr lang="en-US" altLang="zh-TW" sz="2200" b="1" dirty="0" err="1"/>
              <a:t>arr</a:t>
            </a:r>
            <a:r>
              <a:rPr lang="en-US" altLang="zh-TW" sz="2200" b="1" dirty="0"/>
              <a:t>[</a:t>
            </a:r>
            <a:r>
              <a:rPr lang="en-US" altLang="zh-TW" sz="2200" b="1" dirty="0" err="1"/>
              <a:t>i</a:t>
            </a:r>
            <a:r>
              <a:rPr lang="en-US" altLang="zh-TW" sz="2200" b="1" dirty="0"/>
              <a:t>][j]);</a:t>
            </a:r>
          </a:p>
          <a:p>
            <a:r>
              <a:rPr lang="en-US" altLang="zh-TW" sz="2200" b="1" dirty="0"/>
              <a:t>	}</a:t>
            </a:r>
          </a:p>
          <a:p>
            <a:r>
              <a:rPr lang="en-US" altLang="zh-TW" sz="2200" b="1" dirty="0">
                <a:solidFill>
                  <a:srgbClr val="0000FF"/>
                </a:solidFill>
              </a:rPr>
              <a:t>	</a:t>
            </a:r>
            <a:r>
              <a:rPr lang="en-US" altLang="zh-TW" sz="2200" b="1" dirty="0" err="1">
                <a:solidFill>
                  <a:srgbClr val="0000FF"/>
                </a:solidFill>
              </a:rPr>
              <a:t>putchar</a:t>
            </a:r>
            <a:r>
              <a:rPr lang="en-US" altLang="zh-TW" sz="2200" b="1" dirty="0"/>
              <a:t>('</a:t>
            </a:r>
            <a:r>
              <a:rPr lang="en-US" altLang="zh-TW" sz="2200" b="1" dirty="0">
                <a:solidFill>
                  <a:srgbClr val="00B050"/>
                </a:solidFill>
              </a:rPr>
              <a:t>\n</a:t>
            </a:r>
            <a:r>
              <a:rPr lang="en-US" altLang="zh-TW" sz="2200" b="1" dirty="0"/>
              <a:t>');</a:t>
            </a:r>
          </a:p>
          <a:p>
            <a:r>
              <a:rPr lang="en-US" altLang="zh-TW" sz="2200" b="1" dirty="0"/>
              <a:t>}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5CB2EC0-91A9-4B79-BB7B-8DAEA308F8EB}"/>
              </a:ext>
            </a:extLst>
          </p:cNvPr>
          <p:cNvSpPr/>
          <p:nvPr/>
        </p:nvSpPr>
        <p:spPr>
          <a:xfrm>
            <a:off x="1648365" y="1527580"/>
            <a:ext cx="2231366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dirty="0"/>
              <a:t>#define ROW 4</a:t>
            </a:r>
          </a:p>
          <a:p>
            <a:r>
              <a:rPr lang="zh-TW" altLang="en-US" dirty="0"/>
              <a:t>#define COLUMN 6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010BFD5C-F17F-409C-AA4D-A4678D6C5AC2}"/>
              </a:ext>
            </a:extLst>
          </p:cNvPr>
          <p:cNvGraphicFramePr>
            <a:graphicFrameLocks noGrp="1"/>
          </p:cNvGraphicFramePr>
          <p:nvPr/>
        </p:nvGraphicFramePr>
        <p:xfrm>
          <a:off x="6039453" y="1062789"/>
          <a:ext cx="5502690" cy="513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269">
                  <a:extLst>
                    <a:ext uri="{9D8B030D-6E8A-4147-A177-3AD203B41FA5}">
                      <a16:colId xmlns:a16="http://schemas.microsoft.com/office/drawing/2014/main" val="4023015114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547920495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750432338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188190085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003874871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1592541121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972140699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513227661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2523144916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1894005160"/>
                    </a:ext>
                  </a:extLst>
                </a:gridCol>
              </a:tblGrid>
              <a:tr h="513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865082"/>
                  </a:ext>
                </a:extLst>
              </a:tr>
            </a:tbl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F66F200B-AC82-4306-861B-804EB7222CCB}"/>
              </a:ext>
            </a:extLst>
          </p:cNvPr>
          <p:cNvSpPr/>
          <p:nvPr/>
        </p:nvSpPr>
        <p:spPr>
          <a:xfrm>
            <a:off x="4990767" y="242027"/>
            <a:ext cx="1534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000" b="1" dirty="0"/>
              <a:t>int </a:t>
            </a:r>
            <a:r>
              <a:rPr lang="en-US" altLang="zh-TW" sz="2000" b="1" dirty="0" err="1"/>
              <a:t>arr</a:t>
            </a:r>
            <a:r>
              <a:rPr lang="en-US" altLang="zh-TW" sz="2000" b="1" dirty="0"/>
              <a:t>[4][6]</a:t>
            </a:r>
            <a:endParaRPr lang="zh-TW" altLang="en-US" sz="2000" dirty="0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87F8C3F2-60B9-4BB2-8E2E-5C51D2F056AF}"/>
              </a:ext>
            </a:extLst>
          </p:cNvPr>
          <p:cNvGraphicFramePr>
            <a:graphicFrameLocks noGrp="1"/>
          </p:cNvGraphicFramePr>
          <p:nvPr/>
        </p:nvGraphicFramePr>
        <p:xfrm>
          <a:off x="6039453" y="547687"/>
          <a:ext cx="5502690" cy="513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269">
                  <a:extLst>
                    <a:ext uri="{9D8B030D-6E8A-4147-A177-3AD203B41FA5}">
                      <a16:colId xmlns:a16="http://schemas.microsoft.com/office/drawing/2014/main" val="4023015114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547920495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750432338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188190085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003874871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1592541121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972140699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513227661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2523144916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1894005160"/>
                    </a:ext>
                  </a:extLst>
                </a:gridCol>
              </a:tblGrid>
              <a:tr h="513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B050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865082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4362EA2C-7F8B-47DC-9C7D-C902E7915A16}"/>
              </a:ext>
            </a:extLst>
          </p:cNvPr>
          <p:cNvSpPr txBox="1"/>
          <p:nvPr/>
        </p:nvSpPr>
        <p:spPr>
          <a:xfrm>
            <a:off x="5000570" y="1126394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memory</a:t>
            </a:r>
            <a:endParaRPr lang="zh-TW" altLang="en-US" dirty="0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BD52D328-D0CD-413B-BEF1-9926500B60D8}"/>
              </a:ext>
            </a:extLst>
          </p:cNvPr>
          <p:cNvSpPr txBox="1"/>
          <p:nvPr/>
        </p:nvSpPr>
        <p:spPr>
          <a:xfrm>
            <a:off x="5000570" y="66126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index</a:t>
            </a:r>
            <a:endParaRPr lang="zh-TW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DD32D52-98CF-48A9-ABF2-43B974EB22D9}"/>
              </a:ext>
            </a:extLst>
          </p:cNvPr>
          <p:cNvGraphicFramePr>
            <a:graphicFrameLocks noGrp="1"/>
          </p:cNvGraphicFramePr>
          <p:nvPr/>
        </p:nvGraphicFramePr>
        <p:xfrm>
          <a:off x="6018797" y="1766277"/>
          <a:ext cx="3301614" cy="2053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269">
                  <a:extLst>
                    <a:ext uri="{9D8B030D-6E8A-4147-A177-3AD203B41FA5}">
                      <a16:colId xmlns:a16="http://schemas.microsoft.com/office/drawing/2014/main" val="4023015114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547920495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750432338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188190085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3003874871"/>
                    </a:ext>
                  </a:extLst>
                </a:gridCol>
                <a:gridCol w="550269">
                  <a:extLst>
                    <a:ext uri="{9D8B030D-6E8A-4147-A177-3AD203B41FA5}">
                      <a16:colId xmlns:a16="http://schemas.microsoft.com/office/drawing/2014/main" val="1592541121"/>
                    </a:ext>
                  </a:extLst>
                </a:gridCol>
              </a:tblGrid>
              <a:tr h="513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6865082"/>
                  </a:ext>
                </a:extLst>
              </a:tr>
              <a:tr h="513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0857092"/>
                  </a:ext>
                </a:extLst>
              </a:tr>
              <a:tr h="513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17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033094"/>
                  </a:ext>
                </a:extLst>
              </a:tr>
              <a:tr h="51334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18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19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20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21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22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0066FF"/>
                          </a:solidFill>
                        </a:rPr>
                        <a:t>23</a:t>
                      </a:r>
                      <a:endParaRPr lang="zh-TW" altLang="en-US" dirty="0">
                        <a:solidFill>
                          <a:srgbClr val="0066FF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00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0932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作業一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&lt;Assignments/&gt;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085836" y="6225733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&lt;/Assignments&gt;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內容版面配置區 9">
            <a:extLst>
              <a:ext uri="{FF2B5EF4-FFF2-40B4-BE49-F238E27FC236}">
                <a16:creationId xmlns:a16="http://schemas.microsoft.com/office/drawing/2014/main" id="{F3EA86D0-4DD1-41C3-B656-42B1CBE0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88"/>
            <a:ext cx="10415596" cy="523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製作一個程式，可以幫忙計算</a:t>
            </a:r>
            <a:r>
              <a:rPr lang="en-US" altLang="zh-TW" b="1" dirty="0" err="1"/>
              <a:t>YouBike</a:t>
            </a:r>
            <a:r>
              <a:rPr lang="zh-TW" altLang="en-US" b="1" dirty="0"/>
              <a:t>的租借價格。</a:t>
            </a:r>
            <a:endParaRPr lang="en-US" altLang="zh-TW" b="1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31EE4E1-A7D7-4F63-A378-02E4ABF51734}"/>
              </a:ext>
            </a:extLst>
          </p:cNvPr>
          <p:cNvSpPr/>
          <p:nvPr/>
        </p:nvSpPr>
        <p:spPr>
          <a:xfrm>
            <a:off x="864078" y="234150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b="1" dirty="0"/>
              <a:t>參考資料</a:t>
            </a:r>
            <a:r>
              <a:rPr lang="en-US" altLang="zh-TW" b="1" dirty="0"/>
              <a:t>:</a:t>
            </a:r>
            <a:r>
              <a:rPr lang="zh-TW" altLang="en-US" dirty="0"/>
              <a:t> https://www.dot.gov.taipei/News_Content.aspx?n=8AF5CCCCF7B8610A&amp;sms=87415A8B9CE81B16&amp;s=7F22D0A704345945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7615EAE-FFE4-4E30-BAA5-1AA2CA250119}"/>
              </a:ext>
            </a:extLst>
          </p:cNvPr>
          <p:cNvSpPr/>
          <p:nvPr/>
        </p:nvSpPr>
        <p:spPr>
          <a:xfrm>
            <a:off x="838200" y="3722344"/>
            <a:ext cx="726056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dirty="0">
                <a:solidFill>
                  <a:srgbClr val="343434"/>
                </a:solidFill>
                <a:latin typeface="Arial" panose="020B0604020202020204" pitchFamily="34" charset="0"/>
              </a:rPr>
              <a:t>公共運輸定期票之使用者，每次騎乘亦享前</a:t>
            </a:r>
            <a:r>
              <a:rPr lang="en-US" altLang="zh-TW" b="1" dirty="0">
                <a:solidFill>
                  <a:srgbClr val="343434"/>
                </a:solidFill>
                <a:latin typeface="Arial" panose="020B0604020202020204" pitchFamily="34" charset="0"/>
              </a:rPr>
              <a:t>30</a:t>
            </a:r>
            <a:r>
              <a:rPr lang="zh-TW" altLang="en-US" b="1" dirty="0">
                <a:solidFill>
                  <a:srgbClr val="343434"/>
                </a:solidFill>
                <a:latin typeface="Arial" panose="020B0604020202020204" pitchFamily="34" charset="0"/>
              </a:rPr>
              <a:t>分鐘費率免費之優惠。</a:t>
            </a:r>
            <a:br>
              <a:rPr lang="zh-TW" altLang="en-US" b="1" dirty="0"/>
            </a:br>
            <a:r>
              <a:rPr lang="zh-TW" altLang="en-US" b="1" dirty="0"/>
              <a:t>  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騎乘逾</a:t>
            </a:r>
            <a:r>
              <a:rPr lang="en-US" altLang="zh-TW" dirty="0">
                <a:solidFill>
                  <a:srgbClr val="343434"/>
                </a:solidFill>
                <a:latin typeface="Arial" panose="020B0604020202020204" pitchFamily="34" charset="0"/>
              </a:rPr>
              <a:t>30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分鐘，但於</a:t>
            </a:r>
            <a:r>
              <a:rPr lang="en-US" altLang="zh-TW" dirty="0">
                <a:solidFill>
                  <a:srgbClr val="343434"/>
                </a:solidFill>
                <a:latin typeface="Arial" panose="020B0604020202020204" pitchFamily="34" charset="0"/>
              </a:rPr>
              <a:t>4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小時內還車，費率為每</a:t>
            </a:r>
            <a:r>
              <a:rPr lang="en-US" altLang="zh-TW" dirty="0">
                <a:solidFill>
                  <a:srgbClr val="343434"/>
                </a:solidFill>
                <a:latin typeface="Arial" panose="020B0604020202020204" pitchFamily="34" charset="0"/>
              </a:rPr>
              <a:t>30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分鐘</a:t>
            </a:r>
            <a:r>
              <a:rPr lang="en-US" altLang="zh-TW" dirty="0">
                <a:solidFill>
                  <a:srgbClr val="343434"/>
                </a:solidFill>
                <a:latin typeface="Arial" panose="020B0604020202020204" pitchFamily="34" charset="0"/>
              </a:rPr>
              <a:t>10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元。</a:t>
            </a:r>
            <a:br>
              <a:rPr lang="zh-TW" altLang="en-US" dirty="0"/>
            </a:br>
            <a:r>
              <a:rPr lang="zh-TW" altLang="en-US" dirty="0"/>
              <a:t>  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騎乘逾</a:t>
            </a:r>
            <a:r>
              <a:rPr lang="en-US" altLang="zh-TW" dirty="0">
                <a:solidFill>
                  <a:srgbClr val="343434"/>
                </a:solidFill>
                <a:latin typeface="Arial" panose="020B0604020202020204" pitchFamily="34" charset="0"/>
              </a:rPr>
              <a:t>4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小時，但於</a:t>
            </a:r>
            <a:r>
              <a:rPr lang="en-US" altLang="zh-TW" dirty="0">
                <a:solidFill>
                  <a:srgbClr val="343434"/>
                </a:solidFill>
                <a:latin typeface="Arial" panose="020B0604020202020204" pitchFamily="34" charset="0"/>
              </a:rPr>
              <a:t>8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小時內還車，第</a:t>
            </a:r>
            <a:r>
              <a:rPr lang="en-US" altLang="zh-TW" dirty="0">
                <a:solidFill>
                  <a:srgbClr val="343434"/>
                </a:solidFill>
                <a:latin typeface="Arial" panose="020B0604020202020204" pitchFamily="34" charset="0"/>
              </a:rPr>
              <a:t>4~8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小時費率為每</a:t>
            </a:r>
            <a:r>
              <a:rPr lang="en-US" altLang="zh-TW" dirty="0">
                <a:solidFill>
                  <a:srgbClr val="343434"/>
                </a:solidFill>
                <a:latin typeface="Arial" panose="020B0604020202020204" pitchFamily="34" charset="0"/>
              </a:rPr>
              <a:t>30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分鐘</a:t>
            </a:r>
            <a:r>
              <a:rPr lang="en-US" altLang="zh-TW" dirty="0">
                <a:solidFill>
                  <a:srgbClr val="343434"/>
                </a:solidFill>
                <a:latin typeface="Arial" panose="020B0604020202020204" pitchFamily="34" charset="0"/>
              </a:rPr>
              <a:t>20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元。</a:t>
            </a:r>
            <a:br>
              <a:rPr lang="zh-TW" altLang="en-US" dirty="0"/>
            </a:br>
            <a:r>
              <a:rPr lang="zh-TW" altLang="en-US" dirty="0"/>
              <a:t>  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騎乘逾</a:t>
            </a:r>
            <a:r>
              <a:rPr lang="en-US" altLang="zh-TW" dirty="0">
                <a:solidFill>
                  <a:srgbClr val="343434"/>
                </a:solidFill>
                <a:latin typeface="Arial" panose="020B0604020202020204" pitchFamily="34" charset="0"/>
              </a:rPr>
              <a:t>8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小時，於第</a:t>
            </a:r>
            <a:r>
              <a:rPr lang="en-US" altLang="zh-TW" dirty="0">
                <a:solidFill>
                  <a:srgbClr val="343434"/>
                </a:solidFill>
                <a:latin typeface="Arial" panose="020B0604020202020204" pitchFamily="34" charset="0"/>
              </a:rPr>
              <a:t>8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小時起將以每</a:t>
            </a:r>
            <a:r>
              <a:rPr lang="en-US" altLang="zh-TW" dirty="0">
                <a:solidFill>
                  <a:srgbClr val="343434"/>
                </a:solidFill>
                <a:latin typeface="Arial" panose="020B0604020202020204" pitchFamily="34" charset="0"/>
              </a:rPr>
              <a:t>30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分鐘</a:t>
            </a:r>
            <a:r>
              <a:rPr lang="en-US" altLang="zh-TW" dirty="0">
                <a:solidFill>
                  <a:srgbClr val="343434"/>
                </a:solidFill>
                <a:latin typeface="Arial" panose="020B0604020202020204" pitchFamily="34" charset="0"/>
              </a:rPr>
              <a:t>40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元計價。</a:t>
            </a:r>
            <a:br>
              <a:rPr lang="zh-TW" altLang="en-US" dirty="0"/>
            </a:br>
            <a:r>
              <a:rPr lang="zh-TW" altLang="en-US" b="1" dirty="0">
                <a:solidFill>
                  <a:srgbClr val="343434"/>
                </a:solidFill>
                <a:latin typeface="Arial" panose="020B0604020202020204" pitchFamily="34" charset="0"/>
              </a:rPr>
              <a:t>單次租車的收費為</a:t>
            </a:r>
            <a:br>
              <a:rPr lang="zh-TW" altLang="en-US" b="1" dirty="0"/>
            </a:br>
            <a:r>
              <a:rPr lang="zh-TW" altLang="en-US" b="1" dirty="0"/>
              <a:t>  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騎乘</a:t>
            </a:r>
            <a:r>
              <a:rPr lang="en-US" altLang="zh-TW" dirty="0">
                <a:solidFill>
                  <a:srgbClr val="343434"/>
                </a:solidFill>
                <a:latin typeface="Arial" panose="020B0604020202020204" pitchFamily="34" charset="0"/>
              </a:rPr>
              <a:t>4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小時內，費率為每</a:t>
            </a:r>
            <a:r>
              <a:rPr lang="en-US" altLang="zh-TW" dirty="0">
                <a:solidFill>
                  <a:srgbClr val="343434"/>
                </a:solidFill>
                <a:latin typeface="Arial" panose="020B0604020202020204" pitchFamily="34" charset="0"/>
              </a:rPr>
              <a:t>30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分鐘</a:t>
            </a:r>
            <a:r>
              <a:rPr lang="en-US" altLang="zh-TW" dirty="0">
                <a:solidFill>
                  <a:srgbClr val="343434"/>
                </a:solidFill>
                <a:latin typeface="Arial" panose="020B0604020202020204" pitchFamily="34" charset="0"/>
              </a:rPr>
              <a:t>10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元。</a:t>
            </a:r>
            <a:br>
              <a:rPr lang="zh-TW" altLang="en-US" dirty="0"/>
            </a:br>
            <a:r>
              <a:rPr lang="zh-TW" altLang="en-US" dirty="0"/>
              <a:t>  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騎乘逾</a:t>
            </a:r>
            <a:r>
              <a:rPr lang="en-US" altLang="zh-TW" dirty="0">
                <a:solidFill>
                  <a:srgbClr val="343434"/>
                </a:solidFill>
                <a:latin typeface="Arial" panose="020B0604020202020204" pitchFamily="34" charset="0"/>
              </a:rPr>
              <a:t>4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小時，但於</a:t>
            </a:r>
            <a:r>
              <a:rPr lang="en-US" altLang="zh-TW" dirty="0">
                <a:solidFill>
                  <a:srgbClr val="343434"/>
                </a:solidFill>
                <a:latin typeface="Arial" panose="020B0604020202020204" pitchFamily="34" charset="0"/>
              </a:rPr>
              <a:t>8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小時內還車，第</a:t>
            </a:r>
            <a:r>
              <a:rPr lang="en-US" altLang="zh-TW" dirty="0">
                <a:solidFill>
                  <a:srgbClr val="343434"/>
                </a:solidFill>
                <a:latin typeface="Arial" panose="020B0604020202020204" pitchFamily="34" charset="0"/>
              </a:rPr>
              <a:t>4~8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小時費率為每</a:t>
            </a:r>
            <a:r>
              <a:rPr lang="en-US" altLang="zh-TW" dirty="0">
                <a:solidFill>
                  <a:srgbClr val="343434"/>
                </a:solidFill>
                <a:latin typeface="Arial" panose="020B0604020202020204" pitchFamily="34" charset="0"/>
              </a:rPr>
              <a:t>30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分鐘</a:t>
            </a:r>
            <a:r>
              <a:rPr lang="en-US" altLang="zh-TW" dirty="0">
                <a:solidFill>
                  <a:srgbClr val="343434"/>
                </a:solidFill>
                <a:latin typeface="Arial" panose="020B0604020202020204" pitchFamily="34" charset="0"/>
              </a:rPr>
              <a:t>20</a:t>
            </a:r>
            <a:r>
              <a:rPr lang="zh-TW" altLang="en-US" dirty="0">
                <a:solidFill>
                  <a:srgbClr val="343434"/>
                </a:solidFill>
                <a:latin typeface="Arial" panose="020B0604020202020204" pitchFamily="34" charset="0"/>
              </a:rPr>
              <a:t>元。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1EBB96B-5FEB-445F-B74E-8CE01128557A}"/>
              </a:ext>
            </a:extLst>
          </p:cNvPr>
          <p:cNvSpPr txBox="1"/>
          <p:nvPr/>
        </p:nvSpPr>
        <p:spPr>
          <a:xfrm>
            <a:off x="838200" y="5753669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66FF"/>
                </a:solidFill>
              </a:rPr>
              <a:t>Notice: </a:t>
            </a:r>
            <a:r>
              <a:rPr lang="zh-TW" altLang="en-US" b="1" dirty="0">
                <a:solidFill>
                  <a:srgbClr val="0066FF"/>
                </a:solidFill>
              </a:rPr>
              <a:t>預設</a:t>
            </a:r>
            <a:r>
              <a:rPr lang="zh-TW" altLang="en-US" dirty="0">
                <a:solidFill>
                  <a:srgbClr val="0066FF"/>
                </a:solidFill>
              </a:rPr>
              <a:t>為</a:t>
            </a:r>
            <a:r>
              <a:rPr lang="zh-TW" altLang="en-US" b="1" dirty="0">
                <a:solidFill>
                  <a:srgbClr val="0066FF"/>
                </a:solidFill>
              </a:rPr>
              <a:t>無公共運輸定期票</a:t>
            </a:r>
          </a:p>
        </p:txBody>
      </p:sp>
    </p:spTree>
    <p:extLst>
      <p:ext uri="{BB962C8B-B14F-4D97-AF65-F5344CB8AC3E}">
        <p14:creationId xmlns:p14="http://schemas.microsoft.com/office/powerpoint/2010/main" val="28313948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2021/10/06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作業二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&lt;Assignments/&gt;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085836" y="6225733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&lt;/Assignments&gt;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內容版面配置區 9">
            <a:extLst>
              <a:ext uri="{FF2B5EF4-FFF2-40B4-BE49-F238E27FC236}">
                <a16:creationId xmlns:a16="http://schemas.microsoft.com/office/drawing/2014/main" id="{F3EA86D0-4DD1-41C3-B656-42B1CBE0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87"/>
            <a:ext cx="10415596" cy="10174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有聽過 </a:t>
            </a:r>
            <a:r>
              <a:rPr lang="en-US" altLang="zh-TW" b="1" dirty="0"/>
              <a:t>magic array? </a:t>
            </a:r>
            <a:r>
              <a:rPr lang="zh-TW" altLang="en-US" b="1" dirty="0"/>
              <a:t>不論是按列加總、按行加總、甚至是對角線加總都會是相同的數值。</a:t>
            </a:r>
            <a:endParaRPr lang="en-US" altLang="zh-TW" b="1"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6155827-F0B5-40F4-BFD3-35215B6E9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527614"/>
              </p:ext>
            </p:extLst>
          </p:nvPr>
        </p:nvGraphicFramePr>
        <p:xfrm>
          <a:off x="957837" y="2963385"/>
          <a:ext cx="1983771" cy="18423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257">
                  <a:extLst>
                    <a:ext uri="{9D8B030D-6E8A-4147-A177-3AD203B41FA5}">
                      <a16:colId xmlns:a16="http://schemas.microsoft.com/office/drawing/2014/main" val="3687877301"/>
                    </a:ext>
                  </a:extLst>
                </a:gridCol>
                <a:gridCol w="661257">
                  <a:extLst>
                    <a:ext uri="{9D8B030D-6E8A-4147-A177-3AD203B41FA5}">
                      <a16:colId xmlns:a16="http://schemas.microsoft.com/office/drawing/2014/main" val="1768024454"/>
                    </a:ext>
                  </a:extLst>
                </a:gridCol>
                <a:gridCol w="661257">
                  <a:extLst>
                    <a:ext uri="{9D8B030D-6E8A-4147-A177-3AD203B41FA5}">
                      <a16:colId xmlns:a16="http://schemas.microsoft.com/office/drawing/2014/main" val="1586986213"/>
                    </a:ext>
                  </a:extLst>
                </a:gridCol>
              </a:tblGrid>
              <a:tr h="6141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842347"/>
                  </a:ext>
                </a:extLst>
              </a:tr>
              <a:tr h="6141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763167"/>
                  </a:ext>
                </a:extLst>
              </a:tr>
              <a:tr h="6141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13068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F3BF4AE-AB16-4C02-8C42-7D03DFB77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7911356"/>
              </p:ext>
            </p:extLst>
          </p:nvPr>
        </p:nvGraphicFramePr>
        <p:xfrm>
          <a:off x="3679100" y="2963385"/>
          <a:ext cx="2806840" cy="24565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1710">
                  <a:extLst>
                    <a:ext uri="{9D8B030D-6E8A-4147-A177-3AD203B41FA5}">
                      <a16:colId xmlns:a16="http://schemas.microsoft.com/office/drawing/2014/main" val="3687877301"/>
                    </a:ext>
                  </a:extLst>
                </a:gridCol>
                <a:gridCol w="701710">
                  <a:extLst>
                    <a:ext uri="{9D8B030D-6E8A-4147-A177-3AD203B41FA5}">
                      <a16:colId xmlns:a16="http://schemas.microsoft.com/office/drawing/2014/main" val="1768024454"/>
                    </a:ext>
                  </a:extLst>
                </a:gridCol>
                <a:gridCol w="701710">
                  <a:extLst>
                    <a:ext uri="{9D8B030D-6E8A-4147-A177-3AD203B41FA5}">
                      <a16:colId xmlns:a16="http://schemas.microsoft.com/office/drawing/2014/main" val="1586986213"/>
                    </a:ext>
                  </a:extLst>
                </a:gridCol>
                <a:gridCol w="701710">
                  <a:extLst>
                    <a:ext uri="{9D8B030D-6E8A-4147-A177-3AD203B41FA5}">
                      <a16:colId xmlns:a16="http://schemas.microsoft.com/office/drawing/2014/main" val="2792189218"/>
                    </a:ext>
                  </a:extLst>
                </a:gridCol>
              </a:tblGrid>
              <a:tr h="6141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842347"/>
                  </a:ext>
                </a:extLst>
              </a:tr>
              <a:tr h="6141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763167"/>
                  </a:ext>
                </a:extLst>
              </a:tr>
              <a:tr h="6141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13068"/>
                  </a:ext>
                </a:extLst>
              </a:tr>
              <a:tr h="6141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279231"/>
                  </a:ext>
                </a:extLst>
              </a:tr>
            </a:tbl>
          </a:graphicData>
        </a:graphic>
      </p:graphicFrame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0444E0CA-E8D9-4AAD-9481-21B563014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336195"/>
              </p:ext>
            </p:extLst>
          </p:nvPr>
        </p:nvGraphicFramePr>
        <p:xfrm>
          <a:off x="7223432" y="2963385"/>
          <a:ext cx="3238625" cy="3070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7725">
                  <a:extLst>
                    <a:ext uri="{9D8B030D-6E8A-4147-A177-3AD203B41FA5}">
                      <a16:colId xmlns:a16="http://schemas.microsoft.com/office/drawing/2014/main" val="3687877301"/>
                    </a:ext>
                  </a:extLst>
                </a:gridCol>
                <a:gridCol w="647725">
                  <a:extLst>
                    <a:ext uri="{9D8B030D-6E8A-4147-A177-3AD203B41FA5}">
                      <a16:colId xmlns:a16="http://schemas.microsoft.com/office/drawing/2014/main" val="1768024454"/>
                    </a:ext>
                  </a:extLst>
                </a:gridCol>
                <a:gridCol w="647725">
                  <a:extLst>
                    <a:ext uri="{9D8B030D-6E8A-4147-A177-3AD203B41FA5}">
                      <a16:colId xmlns:a16="http://schemas.microsoft.com/office/drawing/2014/main" val="1586986213"/>
                    </a:ext>
                  </a:extLst>
                </a:gridCol>
                <a:gridCol w="647725">
                  <a:extLst>
                    <a:ext uri="{9D8B030D-6E8A-4147-A177-3AD203B41FA5}">
                      <a16:colId xmlns:a16="http://schemas.microsoft.com/office/drawing/2014/main" val="2792189218"/>
                    </a:ext>
                  </a:extLst>
                </a:gridCol>
                <a:gridCol w="647725">
                  <a:extLst>
                    <a:ext uri="{9D8B030D-6E8A-4147-A177-3AD203B41FA5}">
                      <a16:colId xmlns:a16="http://schemas.microsoft.com/office/drawing/2014/main" val="2401031915"/>
                    </a:ext>
                  </a:extLst>
                </a:gridCol>
              </a:tblGrid>
              <a:tr h="6141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842347"/>
                  </a:ext>
                </a:extLst>
              </a:tr>
              <a:tr h="6141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3763167"/>
                  </a:ext>
                </a:extLst>
              </a:tr>
              <a:tr h="6141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13068"/>
                  </a:ext>
                </a:extLst>
              </a:tr>
              <a:tr h="6141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6628354"/>
                  </a:ext>
                </a:extLst>
              </a:tr>
              <a:tr h="614127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503047"/>
                  </a:ext>
                </a:extLst>
              </a:tr>
            </a:tbl>
          </a:graphicData>
        </a:graphic>
      </p:graphicFrame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0990BF15-2F78-47E5-A37B-281E1E2AD350}"/>
              </a:ext>
            </a:extLst>
          </p:cNvPr>
          <p:cNvCxnSpPr>
            <a:cxnSpLocks/>
          </p:cNvCxnSpPr>
          <p:nvPr/>
        </p:nvCxnSpPr>
        <p:spPr>
          <a:xfrm>
            <a:off x="838200" y="2963385"/>
            <a:ext cx="0" cy="222109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00B7F6E8-9987-4EF3-BD09-42CB308849A3}"/>
              </a:ext>
            </a:extLst>
          </p:cNvPr>
          <p:cNvCxnSpPr>
            <a:cxnSpLocks/>
          </p:cNvCxnSpPr>
          <p:nvPr/>
        </p:nvCxnSpPr>
        <p:spPr>
          <a:xfrm>
            <a:off x="947773" y="2835786"/>
            <a:ext cx="2338891" cy="0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7954BB25-ABA7-446D-AD81-1823F3D37C89}"/>
              </a:ext>
            </a:extLst>
          </p:cNvPr>
          <p:cNvCxnSpPr>
            <a:cxnSpLocks/>
          </p:cNvCxnSpPr>
          <p:nvPr/>
        </p:nvCxnSpPr>
        <p:spPr>
          <a:xfrm>
            <a:off x="838200" y="2835786"/>
            <a:ext cx="2379453" cy="2193414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內容版面配置區 9">
            <a:extLst>
              <a:ext uri="{FF2B5EF4-FFF2-40B4-BE49-F238E27FC236}">
                <a16:creationId xmlns:a16="http://schemas.microsoft.com/office/drawing/2014/main" id="{0C00BAB1-1DB6-42ED-88C0-784448ECE066}"/>
              </a:ext>
            </a:extLst>
          </p:cNvPr>
          <p:cNvSpPr txBox="1">
            <a:spLocks/>
          </p:cNvSpPr>
          <p:nvPr/>
        </p:nvSpPr>
        <p:spPr>
          <a:xfrm>
            <a:off x="838200" y="5519017"/>
            <a:ext cx="6385227" cy="1017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TW" altLang="en-US" b="1" dirty="0"/>
              <a:t>請定義一個矩陣，把</a:t>
            </a:r>
            <a:r>
              <a:rPr lang="en-US" altLang="zh-TW" b="1" dirty="0"/>
              <a:t>n=4</a:t>
            </a:r>
            <a:r>
              <a:rPr lang="zh-TW" altLang="en-US" b="1" dirty="0"/>
              <a:t>的</a:t>
            </a:r>
            <a:r>
              <a:rPr lang="en-US" altLang="zh-TW" b="1" dirty="0"/>
              <a:t>magic</a:t>
            </a:r>
            <a:r>
              <a:rPr lang="zh-TW" altLang="en-US" b="1" dirty="0"/>
              <a:t> </a:t>
            </a:r>
            <a:r>
              <a:rPr lang="en-US" altLang="zh-TW" b="1" dirty="0"/>
              <a:t>array</a:t>
            </a:r>
            <a:r>
              <a:rPr lang="zh-TW" altLang="en-US" b="1" dirty="0"/>
              <a:t>數值存進去，並再印出來。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248260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52D2F-CA58-4221-84EE-6EFB823B1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https://openhome.cc/Gossip/CGossip/index.html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https://edisonx.pixnet.net/blog/post/35305668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https://www.learn-c.org/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http://tw.gitbook.net/cprogramming/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3A0636-E1DD-4233-B514-9B509DA3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B77331A-711A-4BA9-A1CC-495F2CF80988}"/>
              </a:ext>
            </a:extLst>
          </p:cNvPr>
          <p:cNvSpPr txBox="1">
            <a:spLocks/>
          </p:cNvSpPr>
          <p:nvPr/>
        </p:nvSpPr>
        <p:spPr>
          <a:xfrm>
            <a:off x="838200" y="673190"/>
            <a:ext cx="9824120" cy="1017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232A17-874F-4814-9A23-4466F8D57395}"/>
              </a:ext>
            </a:extLst>
          </p:cNvPr>
          <p:cNvSpPr/>
          <p:nvPr/>
        </p:nvSpPr>
        <p:spPr>
          <a:xfrm>
            <a:off x="187036" y="149970"/>
            <a:ext cx="2645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&lt;References/&gt;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BF8D02-7485-4EA6-824F-FF7DE8329B10}"/>
              </a:ext>
            </a:extLst>
          </p:cNvPr>
          <p:cNvSpPr/>
          <p:nvPr/>
        </p:nvSpPr>
        <p:spPr>
          <a:xfrm>
            <a:off x="9403231" y="6225733"/>
            <a:ext cx="2645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&lt;/References&gt;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日期版面配置區 3">
            <a:extLst>
              <a:ext uri="{FF2B5EF4-FFF2-40B4-BE49-F238E27FC236}">
                <a16:creationId xmlns:a16="http://schemas.microsoft.com/office/drawing/2014/main" id="{5601DA61-7193-43FB-8B40-3B75D0BCF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000991" cy="365125"/>
          </a:xfrm>
        </p:spPr>
        <p:txBody>
          <a:bodyPr/>
          <a:lstStyle/>
          <a:p>
            <a:r>
              <a:rPr lang="en-US" altLang="zh-TW" dirty="0"/>
              <a:t>2021/10/06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688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77238D7-9C62-4CD1-96F4-B6ABDA79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74" y="673190"/>
            <a:ext cx="10049646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大綱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AB19EF9-875C-444C-9239-702305D2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73" y="1690688"/>
            <a:ext cx="47074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[1] Conditions</a:t>
            </a:r>
          </a:p>
          <a:p>
            <a:pPr marL="0" indent="0">
              <a:buNone/>
            </a:pPr>
            <a:r>
              <a:rPr lang="en-US" altLang="zh-TW" b="1" dirty="0"/>
              <a:t>[2] If else</a:t>
            </a:r>
          </a:p>
          <a:p>
            <a:pPr marL="0" indent="0">
              <a:buNone/>
            </a:pPr>
            <a:r>
              <a:rPr lang="en-US" altLang="zh-TW" b="1" dirty="0"/>
              <a:t>[3] Switch case</a:t>
            </a:r>
          </a:p>
          <a:p>
            <a:pPr marL="0" indent="0">
              <a:buNone/>
            </a:pPr>
            <a:r>
              <a:rPr lang="en-US" altLang="zh-TW" b="1" dirty="0"/>
              <a:t>[4] Control</a:t>
            </a:r>
          </a:p>
          <a:p>
            <a:pPr marL="0" indent="0">
              <a:buNone/>
            </a:pPr>
            <a:r>
              <a:rPr lang="en-US" altLang="zh-TW" b="1" dirty="0"/>
              <a:t>[5] 1-D Array</a:t>
            </a:r>
          </a:p>
          <a:p>
            <a:pPr marL="0" indent="0">
              <a:buNone/>
            </a:pPr>
            <a:r>
              <a:rPr lang="en-US" altLang="zh-TW" b="1" dirty="0"/>
              <a:t>[6] 2-D Array</a:t>
            </a:r>
          </a:p>
          <a:p>
            <a:pPr marL="0" indent="0">
              <a:buNone/>
            </a:pPr>
            <a:r>
              <a:rPr lang="en-US" altLang="zh-TW" b="1" dirty="0"/>
              <a:t>[7] Assignments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024432-1508-4484-9F65-49D89F9FCED8}"/>
              </a:ext>
            </a:extLst>
          </p:cNvPr>
          <p:cNvSpPr/>
          <p:nvPr/>
        </p:nvSpPr>
        <p:spPr>
          <a:xfrm>
            <a:off x="187036" y="149970"/>
            <a:ext cx="1941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&lt;Outline/&gt;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54BC5B-8F4A-4A60-828A-24FF65AF908F}"/>
              </a:ext>
            </a:extLst>
          </p:cNvPr>
          <p:cNvSpPr/>
          <p:nvPr/>
        </p:nvSpPr>
        <p:spPr>
          <a:xfrm>
            <a:off x="10106950" y="6225733"/>
            <a:ext cx="1941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&lt;/Outline&gt;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353230CD-DB92-4E3C-B47E-48DBFDE7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3916EC6-B7B2-4802-AD1B-37A3445C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3EA1BD-377B-430F-8089-F49759489A24}"/>
              </a:ext>
            </a:extLst>
          </p:cNvPr>
          <p:cNvSpPr/>
          <p:nvPr/>
        </p:nvSpPr>
        <p:spPr>
          <a:xfrm>
            <a:off x="6141809" y="2167353"/>
            <a:ext cx="184056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</a:t>
            </a:r>
            <a:endParaRPr lang="zh-TW" altLang="en-US" sz="16600" dirty="0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B985C38C-6E9A-4CB2-B2CA-C36283C7BD95}"/>
              </a:ext>
            </a:extLst>
          </p:cNvPr>
          <p:cNvSpPr/>
          <p:nvPr/>
        </p:nvSpPr>
        <p:spPr>
          <a:xfrm rot="14519702">
            <a:off x="8998256" y="577822"/>
            <a:ext cx="474647" cy="3002477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C21FEDC-FD4A-40E2-9E4B-1B9F94EC0D39}"/>
              </a:ext>
            </a:extLst>
          </p:cNvPr>
          <p:cNvSpPr/>
          <p:nvPr/>
        </p:nvSpPr>
        <p:spPr>
          <a:xfrm rot="18543297">
            <a:off x="8378160" y="3803052"/>
            <a:ext cx="499794" cy="2010181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42F5CB4-F9B6-42ED-95CD-874532146B70}"/>
              </a:ext>
            </a:extLst>
          </p:cNvPr>
          <p:cNvSpPr/>
          <p:nvPr/>
        </p:nvSpPr>
        <p:spPr>
          <a:xfrm rot="5400000">
            <a:off x="4860046" y="2423910"/>
            <a:ext cx="370110" cy="2010181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338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條件判斷式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58115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&lt;Conditions/&gt;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367965" y="6225733"/>
            <a:ext cx="26805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&lt;/Conditions&gt;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9102D3C-2EF1-41F0-ADEF-FA51319B2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298502" cy="39278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條件判斷式的功能就是可以讓程式設計者，設定在某一條件下，程式會自動做某件事情，例如</a:t>
            </a:r>
            <a:r>
              <a:rPr lang="en-US" altLang="zh-TW" b="1" dirty="0"/>
              <a:t>:</a:t>
            </a:r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if</a:t>
            </a:r>
            <a:r>
              <a:rPr lang="en-US" altLang="zh-TW" b="1" dirty="0"/>
              <a:t> district=="</a:t>
            </a:r>
            <a:r>
              <a:rPr lang="en-US" altLang="zh-TW" b="1" dirty="0" err="1">
                <a:solidFill>
                  <a:srgbClr val="00B050"/>
                </a:solidFill>
              </a:rPr>
              <a:t>xinyi</a:t>
            </a:r>
            <a:r>
              <a:rPr lang="en-US" altLang="zh-TW" b="1" dirty="0"/>
              <a:t>"</a:t>
            </a:r>
          </a:p>
          <a:p>
            <a:pPr marL="0" indent="0">
              <a:buNone/>
            </a:pPr>
            <a:r>
              <a:rPr lang="en-US" altLang="zh-TW" b="1" dirty="0"/>
              <a:t>	city="</a:t>
            </a:r>
            <a:r>
              <a:rPr lang="en-US" altLang="zh-TW" b="1" dirty="0">
                <a:solidFill>
                  <a:srgbClr val="00B050"/>
                </a:solidFill>
              </a:rPr>
              <a:t>Taipei</a:t>
            </a:r>
            <a:r>
              <a:rPr lang="en-US" altLang="zh-TW" b="1" dirty="0"/>
              <a:t>"</a:t>
            </a:r>
          </a:p>
          <a:p>
            <a:pPr marL="0" indent="0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else</a:t>
            </a:r>
          </a:p>
          <a:p>
            <a:pPr marL="0" indent="0">
              <a:buNone/>
            </a:pPr>
            <a:r>
              <a:rPr lang="en-US" altLang="zh-TW" b="1" dirty="0"/>
              <a:t>	city="</a:t>
            </a:r>
            <a:r>
              <a:rPr lang="en-US" altLang="zh-TW" b="1" dirty="0" err="1">
                <a:solidFill>
                  <a:srgbClr val="00B050"/>
                </a:solidFill>
              </a:rPr>
              <a:t>NewTaipei</a:t>
            </a:r>
            <a:r>
              <a:rPr lang="en-US" altLang="zh-TW" b="1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59647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… else …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&lt;If else/&gt;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10324958" y="6225733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&lt;/If else&gt;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9460"/>
            <a:ext cx="10298502" cy="3927804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altLang="zh-TW" b="1" dirty="0"/>
              <a:t>if else</a:t>
            </a:r>
            <a:r>
              <a:rPr lang="zh-TW" altLang="en-US" b="1" dirty="0"/>
              <a:t>式其中一種條件判斷式，可以利用</a:t>
            </a:r>
            <a:r>
              <a:rPr lang="en-US" altLang="zh-TW" b="1" dirty="0"/>
              <a:t>if, else if, else</a:t>
            </a:r>
            <a:r>
              <a:rPr lang="zh-TW" altLang="en-US" b="1" dirty="0"/>
              <a:t>一直做判斷下去。</a:t>
            </a:r>
            <a:endParaRPr lang="en-US" altLang="zh-TW" b="1" dirty="0"/>
          </a:p>
          <a:p>
            <a:pPr marL="0" indent="0" algn="just">
              <a:buNone/>
            </a:pPr>
            <a:endParaRPr lang="en-US" altLang="zh-TW" b="1" dirty="0"/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if</a:t>
            </a:r>
            <a:r>
              <a:rPr lang="en-US" altLang="zh-TW" b="1" dirty="0"/>
              <a:t> (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</a:rPr>
              <a:t>condition expression</a:t>
            </a:r>
            <a:r>
              <a:rPr lang="en-US" altLang="zh-TW" b="1" dirty="0"/>
              <a:t>){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// statement</a:t>
            </a:r>
          </a:p>
          <a:p>
            <a:pPr marL="0" indent="0" algn="just">
              <a:buNone/>
            </a:pPr>
            <a:r>
              <a:rPr lang="en-US" altLang="zh-TW" b="1" dirty="0"/>
              <a:t>} </a:t>
            </a:r>
            <a:r>
              <a:rPr lang="en-US" altLang="zh-TW" b="1" dirty="0">
                <a:solidFill>
                  <a:srgbClr val="0000FF"/>
                </a:solidFill>
              </a:rPr>
              <a:t>else if </a:t>
            </a:r>
            <a:r>
              <a:rPr lang="en-US" altLang="zh-TW" b="1" dirty="0"/>
              <a:t>(</a:t>
            </a:r>
            <a:r>
              <a:rPr lang="en-US" altLang="zh-TW" b="1" dirty="0">
                <a:solidFill>
                  <a:schemeClr val="accent4">
                    <a:lumMod val="75000"/>
                  </a:schemeClr>
                </a:solidFill>
              </a:rPr>
              <a:t>condition expression</a:t>
            </a:r>
            <a:r>
              <a:rPr lang="en-US" altLang="zh-TW" b="1" dirty="0"/>
              <a:t>){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// statement</a:t>
            </a:r>
          </a:p>
          <a:p>
            <a:pPr marL="0" indent="0" algn="just">
              <a:buNone/>
            </a:pPr>
            <a:r>
              <a:rPr lang="en-US" altLang="zh-TW" b="1" dirty="0"/>
              <a:t>} </a:t>
            </a:r>
            <a:r>
              <a:rPr lang="en-US" altLang="zh-TW" b="1" dirty="0">
                <a:solidFill>
                  <a:srgbClr val="0000FF"/>
                </a:solidFill>
              </a:rPr>
              <a:t>else</a:t>
            </a:r>
            <a:r>
              <a:rPr lang="en-US" altLang="zh-TW" b="1" dirty="0"/>
              <a:t> {</a:t>
            </a:r>
          </a:p>
          <a:p>
            <a:pPr marL="0" indent="0" algn="just">
              <a:buNone/>
            </a:pPr>
            <a:r>
              <a:rPr lang="en-US" altLang="zh-TW" b="1" dirty="0"/>
              <a:t>	</a:t>
            </a:r>
            <a:r>
              <a:rPr lang="en-US" altLang="zh-TW" b="1" dirty="0">
                <a:solidFill>
                  <a:schemeClr val="bg1">
                    <a:lumMod val="50000"/>
                  </a:schemeClr>
                </a:solidFill>
              </a:rPr>
              <a:t>//statement</a:t>
            </a:r>
          </a:p>
          <a:p>
            <a:pPr marL="0" indent="0" algn="just">
              <a:buNone/>
            </a:pPr>
            <a:r>
              <a:rPr lang="en-US" altLang="zh-TW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7039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… else …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&lt;If else/&gt;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10324958" y="6225733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&lt;/If else&gt;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064" y="490628"/>
            <a:ext cx="7703389" cy="618481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200" b="1" dirty="0"/>
              <a:t>/*Ex 2-1: If else */</a:t>
            </a:r>
          </a:p>
          <a:p>
            <a:pPr marL="0" indent="0">
              <a:buNone/>
            </a:pPr>
            <a:r>
              <a:rPr lang="en-US" altLang="zh-TW" sz="2200" b="1" dirty="0"/>
              <a:t>/* If else if else */</a:t>
            </a:r>
          </a:p>
          <a:p>
            <a:pPr marL="0" indent="0">
              <a:buNone/>
            </a:pPr>
            <a:r>
              <a:rPr lang="en-US" altLang="zh-TW" sz="2200" b="1" dirty="0">
                <a:solidFill>
                  <a:srgbClr val="0000FF"/>
                </a:solidFill>
              </a:rPr>
              <a:t>int </a:t>
            </a:r>
            <a:r>
              <a:rPr lang="en-US" altLang="zh-TW" sz="2200" b="1" dirty="0"/>
              <a:t>age;</a:t>
            </a:r>
          </a:p>
          <a:p>
            <a:pPr marL="0" indent="0">
              <a:buNone/>
            </a:pPr>
            <a:br>
              <a:rPr lang="en-US" altLang="zh-TW" sz="2200" b="1" dirty="0"/>
            </a:br>
            <a:r>
              <a:rPr lang="en-US" altLang="zh-TW" sz="22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200" b="1" dirty="0"/>
              <a:t>("</a:t>
            </a:r>
            <a:r>
              <a:rPr lang="en-US" altLang="zh-TW" sz="2200" b="1" dirty="0">
                <a:solidFill>
                  <a:srgbClr val="00B050"/>
                </a:solidFill>
              </a:rPr>
              <a:t>Ex 2-1: If else\n</a:t>
            </a:r>
            <a:r>
              <a:rPr lang="en-US" altLang="zh-TW" sz="2200" b="1" dirty="0"/>
              <a:t>");</a:t>
            </a:r>
          </a:p>
          <a:p>
            <a:pPr marL="0" indent="0">
              <a:buNone/>
            </a:pPr>
            <a:r>
              <a:rPr lang="en-US" altLang="zh-TW" sz="22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200" b="1" dirty="0"/>
              <a:t>("</a:t>
            </a:r>
            <a:r>
              <a:rPr lang="en-US" altLang="zh-TW" sz="2200" b="1" dirty="0">
                <a:solidFill>
                  <a:srgbClr val="00B050"/>
                </a:solidFill>
              </a:rPr>
              <a:t>How old are you?\n</a:t>
            </a:r>
            <a:r>
              <a:rPr lang="en-US" altLang="zh-TW" sz="2200" b="1" dirty="0"/>
              <a:t>");</a:t>
            </a:r>
          </a:p>
          <a:p>
            <a:pPr marL="0" indent="0">
              <a:buNone/>
            </a:pPr>
            <a:r>
              <a:rPr lang="en-US" altLang="zh-TW" sz="2200" b="1" dirty="0" err="1">
                <a:solidFill>
                  <a:srgbClr val="0000FF"/>
                </a:solidFill>
              </a:rPr>
              <a:t>scanf</a:t>
            </a:r>
            <a:r>
              <a:rPr lang="en-US" altLang="zh-TW" sz="2200" b="1" dirty="0"/>
              <a:t>("</a:t>
            </a:r>
            <a:r>
              <a:rPr lang="en-US" altLang="zh-TW" sz="2200" b="1" dirty="0">
                <a:solidFill>
                  <a:srgbClr val="00B050"/>
                </a:solidFill>
              </a:rPr>
              <a:t>%d</a:t>
            </a:r>
            <a:r>
              <a:rPr lang="en-US" altLang="zh-TW" sz="2200" b="1" dirty="0"/>
              <a:t>", &amp;age);</a:t>
            </a:r>
          </a:p>
          <a:p>
            <a:pPr marL="0" indent="0">
              <a:buNone/>
            </a:pPr>
            <a:r>
              <a:rPr lang="en-US" altLang="zh-TW" sz="2200" b="1" dirty="0">
                <a:solidFill>
                  <a:srgbClr val="0000FF"/>
                </a:solidFill>
              </a:rPr>
              <a:t>if</a:t>
            </a:r>
            <a:r>
              <a:rPr lang="en-US" altLang="zh-TW" sz="2200" b="1" dirty="0"/>
              <a:t> (age&lt;</a:t>
            </a:r>
            <a:r>
              <a:rPr lang="en-US" altLang="zh-TW" sz="2200" b="1" dirty="0">
                <a:solidFill>
                  <a:srgbClr val="FFC000"/>
                </a:solidFill>
              </a:rPr>
              <a:t>18</a:t>
            </a:r>
            <a:r>
              <a:rPr lang="en-US" altLang="zh-TW" sz="2200" b="1" dirty="0"/>
              <a:t>){</a:t>
            </a:r>
          </a:p>
          <a:p>
            <a:pPr marL="0" indent="0">
              <a:buNone/>
            </a:pPr>
            <a:r>
              <a:rPr lang="en-US" altLang="zh-TW" sz="2200" b="1" dirty="0"/>
              <a:t>	</a:t>
            </a:r>
            <a:r>
              <a:rPr lang="en-US" altLang="zh-TW" sz="22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200" b="1" dirty="0"/>
              <a:t>("</a:t>
            </a:r>
            <a:r>
              <a:rPr lang="en-US" altLang="zh-TW" sz="2200" b="1" dirty="0">
                <a:solidFill>
                  <a:srgbClr val="00B050"/>
                </a:solidFill>
              </a:rPr>
              <a:t>He or she is not yet an adult!\n</a:t>
            </a:r>
            <a:r>
              <a:rPr lang="en-US" altLang="zh-TW" sz="2200" b="1" dirty="0"/>
              <a:t>");</a:t>
            </a:r>
          </a:p>
          <a:p>
            <a:pPr marL="0" indent="0">
              <a:buNone/>
            </a:pPr>
            <a:r>
              <a:rPr lang="en-US" altLang="zh-TW" sz="2200" b="1" dirty="0"/>
              <a:t>} </a:t>
            </a:r>
            <a:r>
              <a:rPr lang="en-US" altLang="zh-TW" sz="2200" b="1" dirty="0">
                <a:solidFill>
                  <a:srgbClr val="0000FF"/>
                </a:solidFill>
              </a:rPr>
              <a:t>else if </a:t>
            </a:r>
            <a:r>
              <a:rPr lang="en-US" altLang="zh-TW" sz="2200" b="1" dirty="0"/>
              <a:t>(age&lt;</a:t>
            </a:r>
            <a:r>
              <a:rPr lang="en-US" altLang="zh-TW" sz="2200" b="1" dirty="0">
                <a:solidFill>
                  <a:srgbClr val="FFC000"/>
                </a:solidFill>
              </a:rPr>
              <a:t>20</a:t>
            </a:r>
            <a:r>
              <a:rPr lang="en-US" altLang="zh-TW" sz="2200" b="1" dirty="0"/>
              <a:t>){</a:t>
            </a:r>
          </a:p>
          <a:p>
            <a:pPr marL="0" indent="0">
              <a:buNone/>
            </a:pPr>
            <a:r>
              <a:rPr lang="en-US" altLang="zh-TW" sz="2200" b="1" dirty="0"/>
              <a:t>	</a:t>
            </a:r>
            <a:r>
              <a:rPr lang="en-US" altLang="zh-TW" sz="22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200" b="1" dirty="0"/>
              <a:t>("</a:t>
            </a:r>
            <a:r>
              <a:rPr lang="en-US" altLang="zh-TW" sz="2200" b="1" dirty="0">
                <a:solidFill>
                  <a:srgbClr val="00B050"/>
                </a:solidFill>
              </a:rPr>
              <a:t>He or she cannot vote yet!\n</a:t>
            </a:r>
            <a:r>
              <a:rPr lang="en-US" altLang="zh-TW" sz="2200" b="1" dirty="0"/>
              <a:t>");</a:t>
            </a:r>
          </a:p>
          <a:p>
            <a:pPr marL="0" indent="0">
              <a:buNone/>
            </a:pPr>
            <a:r>
              <a:rPr lang="en-US" altLang="zh-TW" sz="2200" b="1" dirty="0"/>
              <a:t>} </a:t>
            </a:r>
            <a:r>
              <a:rPr lang="en-US" altLang="zh-TW" sz="2200" b="1" dirty="0">
                <a:solidFill>
                  <a:srgbClr val="0000FF"/>
                </a:solidFill>
              </a:rPr>
              <a:t>else</a:t>
            </a:r>
            <a:r>
              <a:rPr lang="en-US" altLang="zh-TW" sz="2200" b="1" dirty="0"/>
              <a:t>{</a:t>
            </a:r>
          </a:p>
          <a:p>
            <a:pPr marL="0" indent="0">
              <a:buNone/>
            </a:pPr>
            <a:r>
              <a:rPr lang="en-US" altLang="zh-TW" sz="2200" b="1" dirty="0"/>
              <a:t>	</a:t>
            </a:r>
            <a:r>
              <a:rPr lang="en-US" altLang="zh-TW" sz="22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200" b="1" dirty="0"/>
              <a:t>("</a:t>
            </a:r>
            <a:r>
              <a:rPr lang="en-US" altLang="zh-TW" sz="2200" b="1" dirty="0">
                <a:solidFill>
                  <a:srgbClr val="00B050"/>
                </a:solidFill>
              </a:rPr>
              <a:t>He or she can vote and bear full legal responsibility!\n</a:t>
            </a:r>
            <a:r>
              <a:rPr lang="en-US" altLang="zh-TW" sz="2200" b="1" dirty="0"/>
              <a:t>");</a:t>
            </a:r>
          </a:p>
          <a:p>
            <a:pPr marL="0" indent="0">
              <a:buNone/>
            </a:pPr>
            <a:r>
              <a:rPr lang="en-US" altLang="zh-TW" sz="22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9003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… else …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&lt;If else/&gt;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10324958" y="6225733"/>
            <a:ext cx="17235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&lt;/If else&gt;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520" y="182561"/>
            <a:ext cx="6097438" cy="65389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TW" sz="2100" b="1" dirty="0"/>
              <a:t>/*Ex 2-2: Multiple If else */</a:t>
            </a:r>
          </a:p>
          <a:p>
            <a:pPr marL="0" indent="0">
              <a:buNone/>
            </a:pPr>
            <a:r>
              <a:rPr lang="en-US" altLang="zh-TW" sz="2100" b="1" dirty="0"/>
              <a:t>/*  Multiple If else if else */</a:t>
            </a:r>
          </a:p>
          <a:p>
            <a:pPr marL="0" indent="0">
              <a:buNone/>
            </a:pPr>
            <a:r>
              <a:rPr lang="en-US" altLang="zh-TW" sz="2100" b="1" dirty="0">
                <a:solidFill>
                  <a:srgbClr val="0000FF"/>
                </a:solidFill>
              </a:rPr>
              <a:t>int </a:t>
            </a:r>
            <a:r>
              <a:rPr lang="en-US" altLang="zh-TW" sz="2100" b="1" dirty="0"/>
              <a:t>age;</a:t>
            </a:r>
          </a:p>
          <a:p>
            <a:pPr marL="0" indent="0">
              <a:buNone/>
            </a:pPr>
            <a:br>
              <a:rPr lang="en-US" altLang="zh-TW" sz="2100" b="1" dirty="0"/>
            </a:br>
            <a:r>
              <a:rPr lang="en-US" altLang="zh-TW" sz="21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100" b="1" dirty="0"/>
              <a:t>("</a:t>
            </a:r>
            <a:r>
              <a:rPr lang="en-US" altLang="zh-TW" sz="2100" b="1" dirty="0">
                <a:solidFill>
                  <a:srgbClr val="00B050"/>
                </a:solidFill>
              </a:rPr>
              <a:t>Ex 2-2: </a:t>
            </a:r>
            <a:r>
              <a:rPr lang="en-US" altLang="zh-TW" sz="2100" b="1" dirty="0" err="1">
                <a:solidFill>
                  <a:srgbClr val="00B050"/>
                </a:solidFill>
              </a:rPr>
              <a:t>Multiole</a:t>
            </a:r>
            <a:r>
              <a:rPr lang="en-US" altLang="zh-TW" sz="2100" b="1" dirty="0">
                <a:solidFill>
                  <a:srgbClr val="00B050"/>
                </a:solidFill>
              </a:rPr>
              <a:t> If else\n</a:t>
            </a:r>
            <a:r>
              <a:rPr lang="en-US" altLang="zh-TW" sz="2100" b="1" dirty="0"/>
              <a:t>");</a:t>
            </a:r>
          </a:p>
          <a:p>
            <a:pPr marL="0" indent="0">
              <a:buNone/>
            </a:pPr>
            <a:r>
              <a:rPr lang="en-US" altLang="zh-TW" sz="21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100" b="1" dirty="0"/>
              <a:t>("</a:t>
            </a:r>
            <a:r>
              <a:rPr lang="en-US" altLang="zh-TW" sz="2100" b="1" dirty="0">
                <a:solidFill>
                  <a:srgbClr val="00B050"/>
                </a:solidFill>
              </a:rPr>
              <a:t>How old are you?\n</a:t>
            </a:r>
            <a:r>
              <a:rPr lang="en-US" altLang="zh-TW" sz="2100" b="1" dirty="0"/>
              <a:t>");</a:t>
            </a:r>
          </a:p>
          <a:p>
            <a:pPr marL="0" indent="0">
              <a:buNone/>
            </a:pPr>
            <a:r>
              <a:rPr lang="en-US" altLang="zh-TW" sz="2100" b="1" dirty="0" err="1">
                <a:solidFill>
                  <a:srgbClr val="0000FF"/>
                </a:solidFill>
              </a:rPr>
              <a:t>scanf</a:t>
            </a:r>
            <a:r>
              <a:rPr lang="en-US" altLang="zh-TW" sz="2100" b="1" dirty="0"/>
              <a:t>("</a:t>
            </a:r>
            <a:r>
              <a:rPr lang="en-US" altLang="zh-TW" sz="2100" b="1" dirty="0">
                <a:solidFill>
                  <a:srgbClr val="00B050"/>
                </a:solidFill>
              </a:rPr>
              <a:t>%d</a:t>
            </a:r>
            <a:r>
              <a:rPr lang="en-US" altLang="zh-TW" sz="2100" b="1" dirty="0"/>
              <a:t>", &amp;age);</a:t>
            </a:r>
          </a:p>
          <a:p>
            <a:pPr marL="0" indent="0">
              <a:buNone/>
            </a:pPr>
            <a:r>
              <a:rPr lang="en-US" altLang="zh-TW" sz="2100" b="1" dirty="0">
                <a:solidFill>
                  <a:srgbClr val="0000FF"/>
                </a:solidFill>
              </a:rPr>
              <a:t>if </a:t>
            </a:r>
            <a:r>
              <a:rPr lang="en-US" altLang="zh-TW" sz="2100" b="1" dirty="0"/>
              <a:t>(age &lt; </a:t>
            </a:r>
            <a:r>
              <a:rPr lang="en-US" altLang="zh-TW" sz="2100" b="1" dirty="0">
                <a:solidFill>
                  <a:srgbClr val="FFC000"/>
                </a:solidFill>
              </a:rPr>
              <a:t>12</a:t>
            </a:r>
            <a:r>
              <a:rPr lang="en-US" altLang="zh-TW" sz="2100" b="1" dirty="0"/>
              <a:t>){</a:t>
            </a:r>
          </a:p>
          <a:p>
            <a:pPr marL="0" indent="0">
              <a:buNone/>
            </a:pPr>
            <a:r>
              <a:rPr lang="en-US" altLang="zh-TW" sz="2100" b="1" dirty="0"/>
              <a:t>	</a:t>
            </a:r>
            <a:r>
              <a:rPr lang="en-US" altLang="zh-TW" sz="21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100" b="1" dirty="0"/>
              <a:t>("</a:t>
            </a:r>
            <a:r>
              <a:rPr lang="en-US" altLang="zh-TW" sz="2100" b="1" dirty="0">
                <a:solidFill>
                  <a:srgbClr val="00B050"/>
                </a:solidFill>
              </a:rPr>
              <a:t>You are child!</a:t>
            </a:r>
            <a:r>
              <a:rPr lang="en-US" altLang="zh-TW" sz="2100" b="1" dirty="0"/>
              <a:t>");</a:t>
            </a:r>
          </a:p>
          <a:p>
            <a:pPr marL="0" indent="0">
              <a:buNone/>
            </a:pPr>
            <a:r>
              <a:rPr lang="en-US" altLang="zh-TW" sz="2100" b="1" dirty="0"/>
              <a:t>} </a:t>
            </a:r>
            <a:r>
              <a:rPr lang="en-US" altLang="zh-TW" sz="2100" b="1" dirty="0">
                <a:solidFill>
                  <a:srgbClr val="0000FF"/>
                </a:solidFill>
              </a:rPr>
              <a:t>else if </a:t>
            </a:r>
            <a:r>
              <a:rPr lang="en-US" altLang="zh-TW" sz="2100" b="1" dirty="0"/>
              <a:t>(age &gt;= </a:t>
            </a:r>
            <a:r>
              <a:rPr lang="en-US" altLang="zh-TW" sz="2100" b="1" dirty="0">
                <a:solidFill>
                  <a:srgbClr val="FFC000"/>
                </a:solidFill>
              </a:rPr>
              <a:t>12 </a:t>
            </a:r>
            <a:r>
              <a:rPr lang="en-US" altLang="zh-TW" sz="2100" b="1" dirty="0"/>
              <a:t>&amp;&amp; age &lt; </a:t>
            </a:r>
            <a:r>
              <a:rPr lang="en-US" altLang="zh-TW" sz="2100" b="1" dirty="0">
                <a:solidFill>
                  <a:srgbClr val="FFC000"/>
                </a:solidFill>
              </a:rPr>
              <a:t>20</a:t>
            </a:r>
            <a:r>
              <a:rPr lang="en-US" altLang="zh-TW" sz="2100" b="1" dirty="0"/>
              <a:t>){</a:t>
            </a:r>
          </a:p>
          <a:p>
            <a:pPr marL="0" indent="0">
              <a:buNone/>
            </a:pPr>
            <a:r>
              <a:rPr lang="en-US" altLang="zh-TW" sz="2100" b="1" dirty="0"/>
              <a:t>	</a:t>
            </a:r>
            <a:r>
              <a:rPr lang="en-US" altLang="zh-TW" sz="21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100" b="1" dirty="0"/>
              <a:t>("</a:t>
            </a:r>
            <a:r>
              <a:rPr lang="en-US" altLang="zh-TW" sz="2100" b="1" dirty="0">
                <a:solidFill>
                  <a:srgbClr val="00B050"/>
                </a:solidFill>
              </a:rPr>
              <a:t>You are adolescent!</a:t>
            </a:r>
            <a:r>
              <a:rPr lang="en-US" altLang="zh-TW" sz="2100" b="1" dirty="0"/>
              <a:t>");</a:t>
            </a:r>
          </a:p>
          <a:p>
            <a:pPr marL="0" indent="0">
              <a:buNone/>
            </a:pPr>
            <a:r>
              <a:rPr lang="en-US" altLang="zh-TW" sz="2100" b="1" dirty="0"/>
              <a:t>} </a:t>
            </a:r>
            <a:r>
              <a:rPr lang="en-US" altLang="zh-TW" sz="2100" b="1" dirty="0">
                <a:solidFill>
                  <a:srgbClr val="0000FF"/>
                </a:solidFill>
              </a:rPr>
              <a:t>else if</a:t>
            </a:r>
            <a:r>
              <a:rPr lang="en-US" altLang="zh-TW" sz="2100" b="1" dirty="0"/>
              <a:t> (</a:t>
            </a:r>
            <a:r>
              <a:rPr lang="en-US" altLang="zh-TW" sz="2100" b="1" dirty="0">
                <a:solidFill>
                  <a:srgbClr val="FFC000"/>
                </a:solidFill>
              </a:rPr>
              <a:t>20</a:t>
            </a:r>
            <a:r>
              <a:rPr lang="en-US" altLang="zh-TW" sz="2100" b="1" dirty="0"/>
              <a:t> &lt;= age &lt; </a:t>
            </a:r>
            <a:r>
              <a:rPr lang="en-US" altLang="zh-TW" sz="2100" b="1" dirty="0">
                <a:solidFill>
                  <a:srgbClr val="FFC000"/>
                </a:solidFill>
              </a:rPr>
              <a:t>65</a:t>
            </a:r>
            <a:r>
              <a:rPr lang="en-US" altLang="zh-TW" sz="2100" b="1" dirty="0"/>
              <a:t>) {</a:t>
            </a:r>
          </a:p>
          <a:p>
            <a:pPr marL="0" indent="0">
              <a:buNone/>
            </a:pPr>
            <a:r>
              <a:rPr lang="en-US" altLang="zh-TW" sz="2100" b="1" dirty="0"/>
              <a:t>	</a:t>
            </a:r>
            <a:r>
              <a:rPr lang="en-US" altLang="zh-TW" sz="21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100" b="1" dirty="0"/>
              <a:t>("</a:t>
            </a:r>
            <a:r>
              <a:rPr lang="en-US" altLang="zh-TW" sz="2100" b="1" dirty="0">
                <a:solidFill>
                  <a:srgbClr val="00B050"/>
                </a:solidFill>
              </a:rPr>
              <a:t>You are middle age!</a:t>
            </a:r>
            <a:r>
              <a:rPr lang="en-US" altLang="zh-TW" sz="2100" b="1" dirty="0"/>
              <a:t>");</a:t>
            </a:r>
          </a:p>
          <a:p>
            <a:pPr marL="0" indent="0">
              <a:buNone/>
            </a:pPr>
            <a:r>
              <a:rPr lang="en-US" altLang="zh-TW" sz="2100" b="1" dirty="0"/>
              <a:t>} </a:t>
            </a:r>
            <a:r>
              <a:rPr lang="en-US" altLang="zh-TW" sz="2100" b="1" dirty="0">
                <a:solidFill>
                  <a:srgbClr val="0000FF"/>
                </a:solidFill>
              </a:rPr>
              <a:t>else</a:t>
            </a:r>
            <a:r>
              <a:rPr lang="en-US" altLang="zh-TW" sz="2100" b="1" dirty="0"/>
              <a:t> {</a:t>
            </a:r>
          </a:p>
          <a:p>
            <a:pPr marL="0" indent="0">
              <a:buNone/>
            </a:pPr>
            <a:r>
              <a:rPr lang="en-US" altLang="zh-TW" sz="2100" b="1" dirty="0"/>
              <a:t>	</a:t>
            </a:r>
            <a:r>
              <a:rPr lang="en-US" altLang="zh-TW" sz="2100" b="1" dirty="0" err="1">
                <a:solidFill>
                  <a:srgbClr val="0000FF"/>
                </a:solidFill>
              </a:rPr>
              <a:t>printf</a:t>
            </a:r>
            <a:r>
              <a:rPr lang="en-US" altLang="zh-TW" sz="2100" b="1" dirty="0"/>
              <a:t>("</a:t>
            </a:r>
            <a:r>
              <a:rPr lang="en-US" altLang="zh-TW" sz="2100" b="1" dirty="0">
                <a:solidFill>
                  <a:srgbClr val="00B050"/>
                </a:solidFill>
              </a:rPr>
              <a:t>You are old people!</a:t>
            </a:r>
            <a:r>
              <a:rPr lang="en-US" altLang="zh-TW" sz="2100" b="1" dirty="0"/>
              <a:t>");</a:t>
            </a:r>
          </a:p>
          <a:p>
            <a:pPr marL="0" indent="0">
              <a:buNone/>
            </a:pPr>
            <a:r>
              <a:rPr lang="en-US" altLang="zh-TW" sz="2100" b="1" dirty="0"/>
              <a:t>}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214F654-D9AA-400F-B9BB-EABA3B03B5F1}"/>
              </a:ext>
            </a:extLst>
          </p:cNvPr>
          <p:cNvSpPr/>
          <p:nvPr/>
        </p:nvSpPr>
        <p:spPr>
          <a:xfrm>
            <a:off x="838200" y="3344440"/>
            <a:ext cx="2646006" cy="2474469"/>
          </a:xfrm>
          <a:prstGeom prst="round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en-US" altLang="zh-TW" b="1" dirty="0">
                <a:solidFill>
                  <a:srgbClr val="FF0000"/>
                </a:solidFill>
              </a:rPr>
              <a:t>Lab 2-1:</a:t>
            </a:r>
          </a:p>
          <a:p>
            <a:pPr algn="just">
              <a:spcAft>
                <a:spcPts val="600"/>
              </a:spcAft>
            </a:pP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用年齡判斷學歷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07 &lt; 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y.o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&lt;= 12: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國小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12 &lt; 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y.o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&lt;=15: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國中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15 &lt; 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y.o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&lt;= 18: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高中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>
              <a:spcAft>
                <a:spcPts val="600"/>
              </a:spcAft>
            </a:pP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18 &lt; 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y.o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&lt; 22: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大學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54064F4-09F7-41C5-BBB7-A5910431CE2A}"/>
              </a:ext>
            </a:extLst>
          </p:cNvPr>
          <p:cNvSpPr/>
          <p:nvPr/>
        </p:nvSpPr>
        <p:spPr>
          <a:xfrm>
            <a:off x="5270740" y="4613532"/>
            <a:ext cx="2122098" cy="36231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992208B2-3C9B-42A2-98ED-D39689C94098}"/>
              </a:ext>
            </a:extLst>
          </p:cNvPr>
          <p:cNvCxnSpPr>
            <a:cxnSpLocks/>
          </p:cNvCxnSpPr>
          <p:nvPr/>
        </p:nvCxnSpPr>
        <p:spPr>
          <a:xfrm>
            <a:off x="7530860" y="4803313"/>
            <a:ext cx="1457864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65D0828A-1883-442C-A680-EE10D50355AE}"/>
              </a:ext>
            </a:extLst>
          </p:cNvPr>
          <p:cNvSpPr txBox="1"/>
          <p:nvPr/>
        </p:nvSpPr>
        <p:spPr>
          <a:xfrm>
            <a:off x="8977426" y="4618647"/>
            <a:ext cx="3070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066FF"/>
                </a:solidFill>
              </a:rPr>
              <a:t>It does not work correctly!</a:t>
            </a:r>
            <a:endParaRPr lang="zh-TW" altLang="en-US" b="1" dirty="0">
              <a:solidFill>
                <a:srgbClr val="00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469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Switch… case…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&lt;Switch case/&gt;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286212" y="6225733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&lt;/Switch case&gt;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781146" cy="121641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b="1" dirty="0"/>
              <a:t>Switch case</a:t>
            </a:r>
            <a:r>
              <a:rPr lang="zh-TW" altLang="en-US" b="1" dirty="0"/>
              <a:t> 與 </a:t>
            </a:r>
            <a:r>
              <a:rPr lang="en-US" altLang="zh-TW" b="1" dirty="0"/>
              <a:t>if else</a:t>
            </a:r>
            <a:r>
              <a:rPr lang="zh-TW" altLang="en-US" b="1" dirty="0"/>
              <a:t> 不一樣的地方是</a:t>
            </a:r>
            <a:r>
              <a:rPr lang="en-US" altLang="zh-TW" b="1" dirty="0"/>
              <a:t>switch</a:t>
            </a:r>
            <a:r>
              <a:rPr lang="zh-TW" altLang="en-US" b="1" dirty="0"/>
              <a:t> </a:t>
            </a:r>
            <a:r>
              <a:rPr lang="en-US" altLang="zh-TW" b="1" dirty="0"/>
              <a:t>case</a:t>
            </a:r>
            <a:r>
              <a:rPr lang="zh-TW" altLang="en-US" b="1" dirty="0"/>
              <a:t>是依照不同的類型執行不同的</a:t>
            </a:r>
            <a:r>
              <a:rPr lang="en-US" altLang="zh-TW" b="1" dirty="0"/>
              <a:t>code</a:t>
            </a:r>
            <a:r>
              <a:rPr lang="zh-TW" altLang="en-US" b="1" dirty="0"/>
              <a:t>。</a:t>
            </a:r>
            <a:endParaRPr lang="en-US" altLang="zh-TW" b="1" dirty="0"/>
          </a:p>
          <a:p>
            <a:pPr marL="0" indent="0" algn="just">
              <a:buNone/>
            </a:pPr>
            <a:endParaRPr lang="en-US" altLang="zh-TW" b="1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44949D6-9945-4D26-8070-CB3AA70BD8E2}"/>
              </a:ext>
            </a:extLst>
          </p:cNvPr>
          <p:cNvSpPr/>
          <p:nvPr/>
        </p:nvSpPr>
        <p:spPr>
          <a:xfrm>
            <a:off x="838200" y="2645380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TW" sz="2800" b="1" dirty="0">
                <a:solidFill>
                  <a:srgbClr val="0000FF"/>
                </a:solidFill>
              </a:rPr>
              <a:t>switch</a:t>
            </a:r>
            <a:r>
              <a:rPr lang="en-US" altLang="zh-TW" sz="2800" b="1" dirty="0"/>
              <a:t> (condition expression) {</a:t>
            </a:r>
          </a:p>
          <a:p>
            <a:pPr algn="just"/>
            <a:r>
              <a:rPr lang="en-US" altLang="zh-TW" sz="2800" b="1" dirty="0"/>
              <a:t>	</a:t>
            </a:r>
            <a:r>
              <a:rPr lang="en-US" altLang="zh-TW" sz="2800" b="1" dirty="0">
                <a:solidFill>
                  <a:srgbClr val="0000FF"/>
                </a:solidFill>
              </a:rPr>
              <a:t>case</a:t>
            </a:r>
            <a:r>
              <a:rPr lang="en-US" altLang="zh-TW" sz="2800" b="1" dirty="0"/>
              <a:t> CASE1:</a:t>
            </a:r>
          </a:p>
          <a:p>
            <a:pPr algn="just"/>
            <a:r>
              <a:rPr lang="en-US" altLang="zh-TW" sz="2800" b="1" dirty="0"/>
              <a:t>		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</a:rPr>
              <a:t>//statement</a:t>
            </a:r>
          </a:p>
          <a:p>
            <a:pPr algn="just"/>
            <a:r>
              <a:rPr lang="en-US" altLang="zh-TW" sz="2800" b="1" dirty="0"/>
              <a:t>		</a:t>
            </a:r>
            <a:r>
              <a:rPr lang="en-US" altLang="zh-TW" sz="2800" b="1" dirty="0">
                <a:solidFill>
                  <a:srgbClr val="0000FF"/>
                </a:solidFill>
              </a:rPr>
              <a:t>break</a:t>
            </a:r>
            <a:r>
              <a:rPr lang="en-US" altLang="zh-TW" sz="2800" b="1" dirty="0"/>
              <a:t>;</a:t>
            </a:r>
          </a:p>
          <a:p>
            <a:pPr algn="just"/>
            <a:r>
              <a:rPr lang="en-US" altLang="zh-TW" sz="2800" b="1" dirty="0"/>
              <a:t>	</a:t>
            </a:r>
            <a:r>
              <a:rPr lang="en-US" altLang="zh-TW" sz="2800" b="1" dirty="0">
                <a:solidFill>
                  <a:srgbClr val="0000FF"/>
                </a:solidFill>
              </a:rPr>
              <a:t>default</a:t>
            </a:r>
            <a:r>
              <a:rPr lang="en-US" altLang="zh-TW" sz="2800" b="1" dirty="0"/>
              <a:t>:</a:t>
            </a:r>
          </a:p>
          <a:p>
            <a:pPr algn="just"/>
            <a:r>
              <a:rPr lang="en-US" altLang="zh-TW" sz="2800" b="1" dirty="0"/>
              <a:t>		</a:t>
            </a:r>
            <a:r>
              <a:rPr lang="en-US" altLang="zh-TW" sz="2800" b="1" dirty="0">
                <a:solidFill>
                  <a:schemeClr val="bg1">
                    <a:lumMod val="50000"/>
                  </a:schemeClr>
                </a:solidFill>
              </a:rPr>
              <a:t>//statement</a:t>
            </a:r>
          </a:p>
          <a:p>
            <a:pPr algn="just"/>
            <a:r>
              <a:rPr lang="en-US" altLang="zh-TW" sz="2800" b="1" dirty="0"/>
              <a:t>		</a:t>
            </a:r>
            <a:r>
              <a:rPr lang="en-US" altLang="zh-TW" sz="2800" b="1" dirty="0">
                <a:solidFill>
                  <a:srgbClr val="0000FF"/>
                </a:solidFill>
              </a:rPr>
              <a:t>break</a:t>
            </a:r>
            <a:r>
              <a:rPr lang="en-US" altLang="zh-TW" sz="2800" b="1" dirty="0"/>
              <a:t>;</a:t>
            </a:r>
          </a:p>
          <a:p>
            <a:pPr algn="just"/>
            <a:r>
              <a:rPr lang="en-US" altLang="zh-TW" sz="2800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711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Switch… case…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&lt;Switch case/&gt;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286212" y="6225733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&lt;/Switch case&gt;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5614358" cy="143821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b="1" dirty="0"/>
              <a:t>Switch case</a:t>
            </a:r>
            <a:r>
              <a:rPr lang="zh-TW" altLang="en-US" b="1" dirty="0"/>
              <a:t> 與 </a:t>
            </a:r>
            <a:r>
              <a:rPr lang="en-US" altLang="zh-TW" b="1" dirty="0"/>
              <a:t>if else</a:t>
            </a:r>
            <a:r>
              <a:rPr lang="zh-TW" altLang="en-US" b="1" dirty="0"/>
              <a:t> 不一樣的地方是</a:t>
            </a:r>
            <a:r>
              <a:rPr lang="en-US" altLang="zh-TW" b="1" dirty="0"/>
              <a:t>switch</a:t>
            </a:r>
            <a:r>
              <a:rPr lang="zh-TW" altLang="en-US" b="1" dirty="0"/>
              <a:t> </a:t>
            </a:r>
            <a:r>
              <a:rPr lang="en-US" altLang="zh-TW" b="1" dirty="0"/>
              <a:t>case</a:t>
            </a:r>
            <a:r>
              <a:rPr lang="zh-TW" altLang="en-US" b="1" dirty="0"/>
              <a:t>是依照不同的類型執行不同的</a:t>
            </a:r>
            <a:r>
              <a:rPr lang="en-US" altLang="zh-TW" b="1" dirty="0"/>
              <a:t>code</a:t>
            </a:r>
            <a:r>
              <a:rPr lang="zh-TW" altLang="en-US" b="1" dirty="0"/>
              <a:t>。</a:t>
            </a:r>
            <a:endParaRPr lang="en-US" altLang="zh-TW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1E614B4-A306-44B3-AC3B-54835BB97C94}"/>
              </a:ext>
            </a:extLst>
          </p:cNvPr>
          <p:cNvSpPr/>
          <p:nvPr/>
        </p:nvSpPr>
        <p:spPr>
          <a:xfrm>
            <a:off x="838201" y="3351363"/>
            <a:ext cx="56143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/*Ex 2-3: Switch case */</a:t>
            </a:r>
          </a:p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/* Switch case */</a:t>
            </a:r>
          </a:p>
          <a:p>
            <a:r>
              <a:rPr lang="en-US" altLang="zh-TW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 </a:t>
            </a:r>
            <a:r>
              <a:rPr lang="en-US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gpa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b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TW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TW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 2-2: Switch case\n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altLang="zh-TW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TW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Wanna</a:t>
            </a:r>
            <a:r>
              <a:rPr lang="en-US" altLang="zh-TW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know your score? Key in your GPA here!\n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altLang="zh-TW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scanf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TW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%c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", &amp;</a:t>
            </a:r>
            <a:r>
              <a:rPr lang="en-US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gpa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293A955-1950-4FFF-959F-B06E65EE7ECB}"/>
              </a:ext>
            </a:extLst>
          </p:cNvPr>
          <p:cNvSpPr/>
          <p:nvPr/>
        </p:nvSpPr>
        <p:spPr>
          <a:xfrm>
            <a:off x="6592824" y="1147420"/>
            <a:ext cx="5455683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 (</a:t>
            </a:r>
            <a:r>
              <a:rPr lang="en-US" altLang="zh-TW" b="1" dirty="0" err="1">
                <a:latin typeface="Arial" panose="020B0604020202020204" pitchFamily="34" charset="0"/>
                <a:cs typeface="Arial" panose="020B0604020202020204" pitchFamily="34" charset="0"/>
              </a:rPr>
              <a:t>gpa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){</a:t>
            </a:r>
          </a:p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TW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lang="en-US" altLang="zh-TW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':</a:t>
            </a:r>
          </a:p>
          <a:p>
            <a:r>
              <a:rPr lang="en-US" altLang="zh-TW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TW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TW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score ranges from 90-100!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TW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TW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lang="en-US" altLang="zh-TW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':</a:t>
            </a:r>
          </a:p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TW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TW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score ranges from 80-90!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          </a:t>
            </a:r>
            <a:r>
              <a:rPr lang="en-US" altLang="zh-TW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break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TW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lang="en-US" altLang="zh-TW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':</a:t>
            </a:r>
          </a:p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TW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TW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score ranges from 70-80!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TW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TW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'</a:t>
            </a:r>
            <a:r>
              <a:rPr lang="en-US" altLang="zh-TW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':</a:t>
            </a:r>
          </a:p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TW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TW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score ranges from 60-70!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TW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zh-TW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zh-TW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TW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en-US" altLang="zh-TW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score </a:t>
            </a:r>
            <a:r>
              <a:rPr lang="en-US" altLang="zh-TW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belows</a:t>
            </a:r>
            <a:r>
              <a:rPr lang="en-US" altLang="zh-TW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60!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");</a:t>
            </a:r>
          </a:p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zh-TW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en-US" altLang="zh-TW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  <a:endParaRPr lang="zh-TW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147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2021/10/06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Switch… case… or if… else…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&lt;Switch case/&gt;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286212" y="6225733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&lt;/Switch case&gt;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8CDC5DE-F0F2-46A8-91D5-6D9F3CEA67E1}"/>
              </a:ext>
            </a:extLst>
          </p:cNvPr>
          <p:cNvSpPr/>
          <p:nvPr/>
        </p:nvSpPr>
        <p:spPr>
          <a:xfrm>
            <a:off x="1160317" y="1907080"/>
            <a:ext cx="10186555" cy="4102260"/>
          </a:xfrm>
          <a:prstGeom prst="round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en-US" altLang="zh-TW" sz="2800" b="1" dirty="0">
                <a:solidFill>
                  <a:srgbClr val="FF0000"/>
                </a:solidFill>
              </a:rPr>
              <a:t>Lab 2-2:</a:t>
            </a:r>
          </a:p>
          <a:p>
            <a:pPr algn="just">
              <a:spcAft>
                <a:spcPts val="600"/>
              </a:spcAft>
            </a:pP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遊樂園門票販售機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just">
              <a:spcAft>
                <a:spcPts val="600"/>
              </a:spcAft>
            </a:pP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成人門票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 NT</a:t>
            </a:r>
          </a:p>
          <a:p>
            <a:pPr algn="just">
              <a:spcAft>
                <a:spcPts val="600"/>
              </a:spcAft>
            </a:pP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學生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(&lt; 18 </a:t>
            </a:r>
            <a:r>
              <a:rPr lang="en-US" altLang="zh-TW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y.o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、老人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(&lt; 65 </a:t>
            </a:r>
            <a:r>
              <a:rPr lang="en-US" altLang="zh-TW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y.o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 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、軍警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50 NT</a:t>
            </a:r>
          </a:p>
          <a:p>
            <a:pPr algn="just">
              <a:spcAft>
                <a:spcPts val="600"/>
              </a:spcAft>
            </a:pP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小孩 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(&lt; 10 </a:t>
            </a:r>
            <a:r>
              <a:rPr lang="en-US" altLang="zh-TW" sz="2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y.o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.): 0 NT</a:t>
            </a:r>
          </a:p>
          <a:p>
            <a:pPr algn="just">
              <a:spcAft>
                <a:spcPts val="600"/>
              </a:spcAft>
            </a:pPr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撰寫一個程式，讓使用者輸入其身分或年齡，判斷門票的價格為多少元。</a:t>
            </a:r>
          </a:p>
        </p:txBody>
      </p:sp>
    </p:spTree>
    <p:extLst>
      <p:ext uri="{BB962C8B-B14F-4D97-AF65-F5344CB8AC3E}">
        <p14:creationId xmlns:p14="http://schemas.microsoft.com/office/powerpoint/2010/main" val="42056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3170</TotalTime>
  <Words>2266</Words>
  <Application>Microsoft Office PowerPoint</Application>
  <PresentationFormat>寬螢幕</PresentationFormat>
  <Paragraphs>433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5" baseType="lpstr">
      <vt:lpstr>微軟正黑體</vt:lpstr>
      <vt:lpstr>新細明體</vt:lpstr>
      <vt:lpstr>Arial</vt:lpstr>
      <vt:lpstr>Arial Black</vt:lpstr>
      <vt:lpstr>Calibri</vt:lpstr>
      <vt:lpstr>Wingdings</vt:lpstr>
      <vt:lpstr>Office 佈景主題</vt:lpstr>
      <vt:lpstr>Review: Condition &amp; Array</vt:lpstr>
      <vt:lpstr>大綱</vt:lpstr>
      <vt:lpstr>條件判斷式</vt:lpstr>
      <vt:lpstr>If … else …</vt:lpstr>
      <vt:lpstr>If … else …</vt:lpstr>
      <vt:lpstr>If … else …</vt:lpstr>
      <vt:lpstr>Switch… case…</vt:lpstr>
      <vt:lpstr>Switch… case…</vt:lpstr>
      <vt:lpstr>Switch… case… or if… else…</vt:lpstr>
      <vt:lpstr>break; continue; goto</vt:lpstr>
      <vt:lpstr>break; continue; goto</vt:lpstr>
      <vt:lpstr>goto</vt:lpstr>
      <vt:lpstr>一維矩陣</vt:lpstr>
      <vt:lpstr>二維矩陣</vt:lpstr>
      <vt:lpstr>二維矩陣</vt:lpstr>
      <vt:lpstr>作業一</vt:lpstr>
      <vt:lpstr>作業二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combination of real-time and location-based importation risk estimation in a Smartphone APP</dc:title>
  <dc:creator>TooDou</dc:creator>
  <cp:lastModifiedBy>TooDou</cp:lastModifiedBy>
  <cp:revision>64</cp:revision>
  <dcterms:created xsi:type="dcterms:W3CDTF">2021-08-06T15:11:16Z</dcterms:created>
  <dcterms:modified xsi:type="dcterms:W3CDTF">2021-10-08T15:55:38Z</dcterms:modified>
</cp:coreProperties>
</file>