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1" r:id="rId4"/>
    <p:sldId id="283" r:id="rId5"/>
    <p:sldId id="282" r:id="rId6"/>
    <p:sldId id="284" r:id="rId7"/>
    <p:sldId id="285" r:id="rId8"/>
    <p:sldId id="286" r:id="rId9"/>
    <p:sldId id="265" r:id="rId10"/>
    <p:sldId id="287" r:id="rId11"/>
    <p:sldId id="288" r:id="rId12"/>
    <p:sldId id="278" r:id="rId13"/>
    <p:sldId id="290" r:id="rId14"/>
    <p:sldId id="269" r:id="rId15"/>
    <p:sldId id="291" r:id="rId16"/>
    <p:sldId id="292" r:id="rId17"/>
    <p:sldId id="302" r:id="rId18"/>
    <p:sldId id="263" r:id="rId19"/>
    <p:sldId id="30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9F9F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竣翔 詹" userId="08aaf6c2-db64-469b-ac07-b0cc132e33d0" providerId="ADAL" clId="{10D11D61-19B7-4E96-8CFA-C404F6CCD0BA}"/>
    <pc:docChg chg="undo custSel addSld delSld modSld">
      <pc:chgData name="竣翔 詹" userId="08aaf6c2-db64-469b-ac07-b0cc132e33d0" providerId="ADAL" clId="{10D11D61-19B7-4E96-8CFA-C404F6CCD0BA}" dt="2021-08-14T13:14:10.873" v="2066" actId="1076"/>
      <pc:docMkLst>
        <pc:docMk/>
      </pc:docMkLst>
      <pc:sldChg chg="modSp">
        <pc:chgData name="竣翔 詹" userId="08aaf6c2-db64-469b-ac07-b0cc132e33d0" providerId="ADAL" clId="{10D11D61-19B7-4E96-8CFA-C404F6CCD0BA}" dt="2021-08-13T17:55:44.907" v="2" actId="20577"/>
        <pc:sldMkLst>
          <pc:docMk/>
          <pc:sldMk cId="3164312095" sldId="256"/>
        </pc:sldMkLst>
        <pc:spChg chg="mod">
          <ac:chgData name="竣翔 詹" userId="08aaf6c2-db64-469b-ac07-b0cc132e33d0" providerId="ADAL" clId="{10D11D61-19B7-4E96-8CFA-C404F6CCD0BA}" dt="2021-08-13T17:55:44.907" v="2" actId="20577"/>
          <ac:spMkLst>
            <pc:docMk/>
            <pc:sldMk cId="3164312095" sldId="256"/>
            <ac:spMk id="10" creationId="{F8B288E1-6E23-43C8-8C1F-4E260B999147}"/>
          </ac:spMkLst>
        </pc:spChg>
      </pc:sldChg>
      <pc:sldChg chg="modSp">
        <pc:chgData name="竣翔 詹" userId="08aaf6c2-db64-469b-ac07-b0cc132e33d0" providerId="ADAL" clId="{10D11D61-19B7-4E96-8CFA-C404F6CCD0BA}" dt="2021-08-13T17:57:15.853" v="58" actId="20577"/>
        <pc:sldMkLst>
          <pc:docMk/>
          <pc:sldMk cId="1906338053" sldId="257"/>
        </pc:sldMkLst>
        <pc:spChg chg="mod">
          <ac:chgData name="竣翔 詹" userId="08aaf6c2-db64-469b-ac07-b0cc132e33d0" providerId="ADAL" clId="{10D11D61-19B7-4E96-8CFA-C404F6CCD0BA}" dt="2021-08-13T17:57:15.853" v="58" actId="20577"/>
          <ac:spMkLst>
            <pc:docMk/>
            <pc:sldMk cId="1906338053" sldId="257"/>
            <ac:spMk id="6" creationId="{5AB19EF9-875C-444C-9239-702305D2AF59}"/>
          </ac:spMkLst>
        </pc:spChg>
      </pc:sldChg>
      <pc:sldChg chg="addSp delSp modSp">
        <pc:chgData name="竣翔 詹" userId="08aaf6c2-db64-469b-ac07-b0cc132e33d0" providerId="ADAL" clId="{10D11D61-19B7-4E96-8CFA-C404F6CCD0BA}" dt="2021-08-14T08:14:45.163" v="913"/>
        <pc:sldMkLst>
          <pc:docMk/>
          <pc:sldMk cId="1596477799" sldId="261"/>
        </pc:sldMkLst>
        <pc:spChg chg="mod">
          <ac:chgData name="竣翔 詹" userId="08aaf6c2-db64-469b-ac07-b0cc132e33d0" providerId="ADAL" clId="{10D11D61-19B7-4E96-8CFA-C404F6CCD0BA}" dt="2021-08-14T03:32:15.596" v="192"/>
          <ac:spMkLst>
            <pc:docMk/>
            <pc:sldMk cId="1596477799" sldId="261"/>
            <ac:spMk id="6" creationId="{B77F5E80-86B7-48B6-8CE9-D64085731077}"/>
          </ac:spMkLst>
        </pc:spChg>
        <pc:spChg chg="mod">
          <ac:chgData name="竣翔 詹" userId="08aaf6c2-db64-469b-ac07-b0cc132e33d0" providerId="ADAL" clId="{10D11D61-19B7-4E96-8CFA-C404F6CCD0BA}" dt="2021-08-14T03:28:07.003" v="120" actId="20577"/>
          <ac:spMkLst>
            <pc:docMk/>
            <pc:sldMk cId="1596477799" sldId="261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8:10.444" v="121" actId="20577"/>
          <ac:spMkLst>
            <pc:docMk/>
            <pc:sldMk cId="1596477799" sldId="261"/>
            <ac:spMk id="9" creationId="{D5D9B3AA-3585-4F38-88B8-92F145E6B02F}"/>
          </ac:spMkLst>
        </pc:spChg>
        <pc:spChg chg="add mod">
          <ac:chgData name="竣翔 詹" userId="08aaf6c2-db64-469b-ac07-b0cc132e33d0" providerId="ADAL" clId="{10D11D61-19B7-4E96-8CFA-C404F6CCD0BA}" dt="2021-08-14T08:14:45.163" v="913"/>
          <ac:spMkLst>
            <pc:docMk/>
            <pc:sldMk cId="1596477799" sldId="261"/>
            <ac:spMk id="10" creationId="{49102D3C-2EF1-41F0-ADEF-FA51319B2F1D}"/>
          </ac:spMkLst>
        </pc:spChg>
        <pc:graphicFrameChg chg="del">
          <ac:chgData name="竣翔 詹" userId="08aaf6c2-db64-469b-ac07-b0cc132e33d0" providerId="ADAL" clId="{10D11D61-19B7-4E96-8CFA-C404F6CCD0BA}" dt="2021-08-14T03:32:18.734" v="193" actId="478"/>
          <ac:graphicFrameMkLst>
            <pc:docMk/>
            <pc:sldMk cId="1596477799" sldId="261"/>
            <ac:graphicFrameMk id="2" creationId="{2ED8A34A-4D30-4204-B7C5-21C5D275D5B8}"/>
          </ac:graphicFrameMkLst>
        </pc:graphicFrameChg>
      </pc:sldChg>
      <pc:sldChg chg="addSp delSp modSp">
        <pc:chgData name="竣翔 詹" userId="08aaf6c2-db64-469b-ac07-b0cc132e33d0" providerId="ADAL" clId="{10D11D61-19B7-4E96-8CFA-C404F6CCD0BA}" dt="2021-08-14T13:14:10.873" v="2066" actId="1076"/>
        <pc:sldMkLst>
          <pc:docMk/>
          <pc:sldMk cId="2831394891" sldId="263"/>
        </pc:sldMkLst>
        <pc:spChg chg="add mod">
          <ac:chgData name="竣翔 詹" userId="08aaf6c2-db64-469b-ac07-b0cc132e33d0" providerId="ADAL" clId="{10D11D61-19B7-4E96-8CFA-C404F6CCD0BA}" dt="2021-08-14T13:14:10.873" v="2066" actId="1076"/>
          <ac:spMkLst>
            <pc:docMk/>
            <pc:sldMk cId="2831394891" sldId="263"/>
            <ac:spMk id="2" creationId="{A1EBB96B-5FEB-445F-B74E-8CE01128557A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3" creationId="{B8419B85-C158-4723-AB0E-647131E900AB}"/>
          </ac:spMkLst>
        </pc:spChg>
        <pc:spChg chg="add del mod">
          <ac:chgData name="竣翔 詹" userId="08aaf6c2-db64-469b-ac07-b0cc132e33d0" providerId="ADAL" clId="{10D11D61-19B7-4E96-8CFA-C404F6CCD0BA}" dt="2021-08-14T08:39:02.655" v="1478" actId="478"/>
          <ac:spMkLst>
            <pc:docMk/>
            <pc:sldMk cId="2831394891" sldId="263"/>
            <ac:spMk id="7" creationId="{9ADD94C5-194F-4E61-BF64-20CEE3FFFB3B}"/>
          </ac:spMkLst>
        </pc:spChg>
        <pc:spChg chg="add mod">
          <ac:chgData name="竣翔 詹" userId="08aaf6c2-db64-469b-ac07-b0cc132e33d0" providerId="ADAL" clId="{10D11D61-19B7-4E96-8CFA-C404F6CCD0BA}" dt="2021-08-14T09:10:15.244" v="1594" actId="1038"/>
          <ac:spMkLst>
            <pc:docMk/>
            <pc:sldMk cId="2831394891" sldId="263"/>
            <ac:spMk id="10" creationId="{331EE4E1-A7D7-4F63-A378-02E4ABF51734}"/>
          </ac:spMkLst>
        </pc:spChg>
        <pc:spChg chg="del">
          <ac:chgData name="竣翔 詹" userId="08aaf6c2-db64-469b-ac07-b0cc132e33d0" providerId="ADAL" clId="{10D11D61-19B7-4E96-8CFA-C404F6CCD0BA}" dt="2021-08-14T08:39:15.980" v="1480" actId="478"/>
          <ac:spMkLst>
            <pc:docMk/>
            <pc:sldMk cId="2831394891" sldId="263"/>
            <ac:spMk id="11" creationId="{3C98FC0B-6B19-4A7E-9C24-9534450A1718}"/>
          </ac:spMkLst>
        </pc:spChg>
        <pc:spChg chg="add mod">
          <ac:chgData name="竣翔 詹" userId="08aaf6c2-db64-469b-ac07-b0cc132e33d0" providerId="ADAL" clId="{10D11D61-19B7-4E96-8CFA-C404F6CCD0BA}" dt="2021-08-14T09:11:01.534" v="1620"/>
          <ac:spMkLst>
            <pc:docMk/>
            <pc:sldMk cId="2831394891" sldId="263"/>
            <ac:spMk id="12" creationId="{C7615EAE-FFE4-4E30-BAA5-1AA2CA250119}"/>
          </ac:spMkLst>
        </pc:spChg>
        <pc:spChg chg="add del mod">
          <ac:chgData name="竣翔 詹" userId="08aaf6c2-db64-469b-ac07-b0cc132e33d0" providerId="ADAL" clId="{10D11D61-19B7-4E96-8CFA-C404F6CCD0BA}" dt="2021-08-14T08:39:02.655" v="1478" actId="478"/>
          <ac:spMkLst>
            <pc:docMk/>
            <pc:sldMk cId="2831394891" sldId="263"/>
            <ac:spMk id="14" creationId="{F3EA86D0-4DD1-41C3-B656-42B1CBE0D0D7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15" creationId="{8B51C747-9909-4B57-BB14-2908052A41AA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17" creationId="{F52C2AB8-7736-42A6-8407-D7BC73E0C643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18" creationId="{96971B31-A03D-4588-8C4E-EA4A1E947C97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19" creationId="{2DB02515-1A24-4148-BA9E-8EA0E3641AEA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20" creationId="{4E9C1727-5B9B-4174-8BE0-CF3C307DE596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21" creationId="{1E621C0D-969C-481D-8838-527ABC027784}"/>
          </ac:spMkLst>
        </pc:spChg>
        <pc:picChg chg="add del">
          <ac:chgData name="竣翔 詹" userId="08aaf6c2-db64-469b-ac07-b0cc132e33d0" providerId="ADAL" clId="{10D11D61-19B7-4E96-8CFA-C404F6CCD0BA}" dt="2021-08-14T08:39:04.929" v="1479" actId="478"/>
          <ac:picMkLst>
            <pc:docMk/>
            <pc:sldMk cId="2831394891" sldId="263"/>
            <ac:picMk id="22" creationId="{EED1A61A-901A-4F0E-8230-8AE24760DEA5}"/>
          </ac:picMkLst>
        </pc:picChg>
        <pc:picChg chg="add del">
          <ac:chgData name="竣翔 詹" userId="08aaf6c2-db64-469b-ac07-b0cc132e33d0" providerId="ADAL" clId="{10D11D61-19B7-4E96-8CFA-C404F6CCD0BA}" dt="2021-08-14T08:39:04.929" v="1479" actId="478"/>
          <ac:picMkLst>
            <pc:docMk/>
            <pc:sldMk cId="2831394891" sldId="263"/>
            <ac:picMk id="23" creationId="{F9E704D6-D9B8-474F-83C6-56B106239473}"/>
          </ac:picMkLst>
        </pc:picChg>
      </pc:sldChg>
      <pc:sldChg chg="modSp">
        <pc:chgData name="竣翔 詹" userId="08aaf6c2-db64-469b-ac07-b0cc132e33d0" providerId="ADAL" clId="{10D11D61-19B7-4E96-8CFA-C404F6CCD0BA}" dt="2021-08-14T04:24:15.916" v="841" actId="207"/>
        <pc:sldMkLst>
          <pc:docMk/>
          <pc:sldMk cId="3470397045" sldId="265"/>
        </pc:sldMkLst>
        <pc:spChg chg="mod">
          <ac:chgData name="竣翔 詹" userId="08aaf6c2-db64-469b-ac07-b0cc132e33d0" providerId="ADAL" clId="{10D11D61-19B7-4E96-8CFA-C404F6CCD0BA}" dt="2021-08-14T04:00:44.444" v="584" actId="5793"/>
          <ac:spMkLst>
            <pc:docMk/>
            <pc:sldMk cId="3470397045" sldId="265"/>
            <ac:spMk id="6" creationId="{B77F5E80-86B7-48B6-8CE9-D64085731077}"/>
          </ac:spMkLst>
        </pc:spChg>
        <pc:spChg chg="mod">
          <ac:chgData name="竣翔 詹" userId="08aaf6c2-db64-469b-ac07-b0cc132e33d0" providerId="ADAL" clId="{10D11D61-19B7-4E96-8CFA-C404F6CCD0BA}" dt="2021-08-14T03:28:55.168" v="128" actId="20577"/>
          <ac:spMkLst>
            <pc:docMk/>
            <pc:sldMk cId="3470397045" sldId="265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8:59.564" v="131" actId="20577"/>
          <ac:spMkLst>
            <pc:docMk/>
            <pc:sldMk cId="3470397045" sldId="265"/>
            <ac:spMk id="9" creationId="{D5D9B3AA-3585-4F38-88B8-92F145E6B02F}"/>
          </ac:spMkLst>
        </pc:spChg>
        <pc:spChg chg="mod">
          <ac:chgData name="竣翔 詹" userId="08aaf6c2-db64-469b-ac07-b0cc132e33d0" providerId="ADAL" clId="{10D11D61-19B7-4E96-8CFA-C404F6CCD0BA}" dt="2021-08-14T04:24:15.916" v="841" actId="207"/>
          <ac:spMkLst>
            <pc:docMk/>
            <pc:sldMk cId="3470397045" sldId="265"/>
            <ac:spMk id="10" creationId="{061FAD48-0F44-4C7B-A49B-6D1A39ADEFDC}"/>
          </ac:spMkLst>
        </pc:spChg>
      </pc:sldChg>
      <pc:sldChg chg="addSp delSp modSp">
        <pc:chgData name="竣翔 詹" userId="08aaf6c2-db64-469b-ac07-b0cc132e33d0" providerId="ADAL" clId="{10D11D61-19B7-4E96-8CFA-C404F6CCD0BA}" dt="2021-08-14T08:37:44.083" v="1335" actId="207"/>
        <pc:sldMkLst>
          <pc:docMk/>
          <pc:sldMk cId="3917119850" sldId="269"/>
        </pc:sldMkLst>
        <pc:spChg chg="del">
          <ac:chgData name="竣翔 詹" userId="08aaf6c2-db64-469b-ac07-b0cc132e33d0" providerId="ADAL" clId="{10D11D61-19B7-4E96-8CFA-C404F6CCD0BA}" dt="2021-08-14T08:15:09.855" v="934" actId="478"/>
          <ac:spMkLst>
            <pc:docMk/>
            <pc:sldMk cId="3917119850" sldId="269"/>
            <ac:spMk id="2" creationId="{F2BF49E9-08DA-4C64-93E2-BE0CD62AB668}"/>
          </ac:spMkLst>
        </pc:spChg>
        <pc:spChg chg="add del">
          <ac:chgData name="竣翔 詹" userId="08aaf6c2-db64-469b-ac07-b0cc132e33d0" providerId="ADAL" clId="{10D11D61-19B7-4E96-8CFA-C404F6CCD0BA}" dt="2021-08-14T08:36:02.687" v="1252"/>
          <ac:spMkLst>
            <pc:docMk/>
            <pc:sldMk cId="3917119850" sldId="269"/>
            <ac:spMk id="3" creationId="{1AB32BF2-DC8A-4E6A-8B22-A6469E74AF83}"/>
          </ac:spMkLst>
        </pc:spChg>
        <pc:spChg chg="mod">
          <ac:chgData name="竣翔 詹" userId="08aaf6c2-db64-469b-ac07-b0cc132e33d0" providerId="ADAL" clId="{10D11D61-19B7-4E96-8CFA-C404F6CCD0BA}" dt="2021-08-14T08:14:59.703" v="932" actId="5793"/>
          <ac:spMkLst>
            <pc:docMk/>
            <pc:sldMk cId="3917119850" sldId="269"/>
            <ac:spMk id="6" creationId="{B77F5E80-86B7-48B6-8CE9-D64085731077}"/>
          </ac:spMkLst>
        </pc:spChg>
        <pc:spChg chg="add mod">
          <ac:chgData name="竣翔 詹" userId="08aaf6c2-db64-469b-ac07-b0cc132e33d0" providerId="ADAL" clId="{10D11D61-19B7-4E96-8CFA-C404F6CCD0BA}" dt="2021-08-14T08:37:44.083" v="1335" actId="207"/>
          <ac:spMkLst>
            <pc:docMk/>
            <pc:sldMk cId="3917119850" sldId="269"/>
            <ac:spMk id="7" creationId="{644949D6-9945-4D26-8070-CB3AA70BD8E2}"/>
          </ac:spMkLst>
        </pc:spChg>
        <pc:spChg chg="mod">
          <ac:chgData name="竣翔 詹" userId="08aaf6c2-db64-469b-ac07-b0cc132e33d0" providerId="ADAL" clId="{10D11D61-19B7-4E96-8CFA-C404F6CCD0BA}" dt="2021-08-14T03:28:35.096" v="124"/>
          <ac:spMkLst>
            <pc:docMk/>
            <pc:sldMk cId="3917119850" sldId="269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8:46.334" v="125"/>
          <ac:spMkLst>
            <pc:docMk/>
            <pc:sldMk cId="3917119850" sldId="269"/>
            <ac:spMk id="9" creationId="{D5D9B3AA-3585-4F38-88B8-92F145E6B02F}"/>
          </ac:spMkLst>
        </pc:spChg>
        <pc:spChg chg="mod">
          <ac:chgData name="竣翔 詹" userId="08aaf6c2-db64-469b-ac07-b0cc132e33d0" providerId="ADAL" clId="{10D11D61-19B7-4E96-8CFA-C404F6CCD0BA}" dt="2021-08-14T08:36:51.730" v="1320" actId="14100"/>
          <ac:spMkLst>
            <pc:docMk/>
            <pc:sldMk cId="3917119850" sldId="269"/>
            <ac:spMk id="10" creationId="{061FAD48-0F44-4C7B-A49B-6D1A39ADEFDC}"/>
          </ac:spMkLst>
        </pc:spChg>
        <pc:spChg chg="del">
          <ac:chgData name="竣翔 詹" userId="08aaf6c2-db64-469b-ac07-b0cc132e33d0" providerId="ADAL" clId="{10D11D61-19B7-4E96-8CFA-C404F6CCD0BA}" dt="2021-08-14T08:15:07.577" v="933" actId="478"/>
          <ac:spMkLst>
            <pc:docMk/>
            <pc:sldMk cId="3917119850" sldId="269"/>
            <ac:spMk id="11" creationId="{32BF49DF-54F2-4F01-A877-DA0FA3C2E95E}"/>
          </ac:spMkLst>
        </pc:spChg>
      </pc:sldChg>
      <pc:sldChg chg="modSp add">
        <pc:chgData name="竣翔 詹" userId="08aaf6c2-db64-469b-ac07-b0cc132e33d0" providerId="ADAL" clId="{10D11D61-19B7-4E96-8CFA-C404F6CCD0BA}" dt="2021-08-14T08:14:21.161" v="906" actId="1076"/>
        <pc:sldMkLst>
          <pc:docMk/>
          <pc:sldMk cId="1279003675" sldId="278"/>
        </pc:sldMkLst>
        <pc:spChg chg="mod">
          <ac:chgData name="竣翔 詹" userId="08aaf6c2-db64-469b-ac07-b0cc132e33d0" providerId="ADAL" clId="{10D11D61-19B7-4E96-8CFA-C404F6CCD0BA}" dt="2021-08-14T08:14:21.161" v="906" actId="1076"/>
          <ac:spMkLst>
            <pc:docMk/>
            <pc:sldMk cId="1279003675" sldId="278"/>
            <ac:spMk id="10" creationId="{061FAD48-0F44-4C7B-A49B-6D1A39ADEFDC}"/>
          </ac:spMkLst>
        </pc:spChg>
      </pc:sldChg>
    </pc:docChg>
  </pc:docChgLst>
  <pc:docChgLst>
    <pc:chgData name="竣翔 詹" userId="08aaf6c2-db64-469b-ac07-b0cc132e33d0" providerId="ADAL" clId="{1DC17673-14C8-4EE3-AB57-50A1921065B3}"/>
    <pc:docChg chg="custSel addSld modSld modMainMaster">
      <pc:chgData name="竣翔 詹" userId="08aaf6c2-db64-469b-ac07-b0cc132e33d0" providerId="ADAL" clId="{1DC17673-14C8-4EE3-AB57-50A1921065B3}" dt="2021-08-15T09:14:19.179" v="254"/>
      <pc:docMkLst>
        <pc:docMk/>
      </pc:docMkLst>
      <pc:sldChg chg="modSp">
        <pc:chgData name="竣翔 詹" userId="08aaf6c2-db64-469b-ac07-b0cc132e33d0" providerId="ADAL" clId="{1DC17673-14C8-4EE3-AB57-50A1921065B3}" dt="2021-08-15T08:22:28.977" v="250" actId="20577"/>
        <pc:sldMkLst>
          <pc:docMk/>
          <pc:sldMk cId="3164312095" sldId="256"/>
        </pc:sldMkLst>
        <pc:spChg chg="mod">
          <ac:chgData name="竣翔 詹" userId="08aaf6c2-db64-469b-ac07-b0cc132e33d0" providerId="ADAL" clId="{1DC17673-14C8-4EE3-AB57-50A1921065B3}" dt="2021-08-15T08:16:29.359" v="13" actId="20577"/>
          <ac:spMkLst>
            <pc:docMk/>
            <pc:sldMk cId="3164312095" sldId="256"/>
            <ac:spMk id="10" creationId="{F8B288E1-6E23-43C8-8C1F-4E260B999147}"/>
          </ac:spMkLst>
        </pc:spChg>
        <pc:spChg chg="mod">
          <ac:chgData name="竣翔 詹" userId="08aaf6c2-db64-469b-ac07-b0cc132e33d0" providerId="ADAL" clId="{1DC17673-14C8-4EE3-AB57-50A1921065B3}" dt="2021-08-15T08:22:28.977" v="250" actId="20577"/>
          <ac:spMkLst>
            <pc:docMk/>
            <pc:sldMk cId="3164312095" sldId="256"/>
            <ac:spMk id="11" creationId="{F0439762-4CE2-4EA3-A3B2-288C20E7D372}"/>
          </ac:spMkLst>
        </pc:spChg>
      </pc:sldChg>
      <pc:sldChg chg="addSp delSp modSp">
        <pc:chgData name="竣翔 詹" userId="08aaf6c2-db64-469b-ac07-b0cc132e33d0" providerId="ADAL" clId="{1DC17673-14C8-4EE3-AB57-50A1921065B3}" dt="2021-08-15T08:21:36.914" v="240" actId="20577"/>
        <pc:sldMkLst>
          <pc:docMk/>
          <pc:sldMk cId="1906338053" sldId="257"/>
        </pc:sldMkLst>
        <pc:spChg chg="mod ord">
          <ac:chgData name="竣翔 詹" userId="08aaf6c2-db64-469b-ac07-b0cc132e33d0" providerId="ADAL" clId="{1DC17673-14C8-4EE3-AB57-50A1921065B3}" dt="2021-08-15T08:21:36.914" v="240" actId="20577"/>
          <ac:spMkLst>
            <pc:docMk/>
            <pc:sldMk cId="1906338053" sldId="257"/>
            <ac:spMk id="6" creationId="{5AB19EF9-875C-444C-9239-702305D2AF59}"/>
          </ac:spMkLst>
        </pc:spChg>
        <pc:spChg chg="mod topLvl">
          <ac:chgData name="竣翔 詹" userId="08aaf6c2-db64-469b-ac07-b0cc132e33d0" providerId="ADAL" clId="{1DC17673-14C8-4EE3-AB57-50A1921065B3}" dt="2021-08-15T08:20:11.512" v="154" actId="1076"/>
          <ac:spMkLst>
            <pc:docMk/>
            <pc:sldMk cId="1906338053" sldId="257"/>
            <ac:spMk id="11" creationId="{9D3EA1BD-377B-430F-8089-F49759489A24}"/>
          </ac:spMkLst>
        </pc:spChg>
        <pc:spChg chg="mod topLvl">
          <ac:chgData name="竣翔 詹" userId="08aaf6c2-db64-469b-ac07-b0cc132e33d0" providerId="ADAL" clId="{1DC17673-14C8-4EE3-AB57-50A1921065B3}" dt="2021-08-15T08:20:11.512" v="154" actId="1076"/>
          <ac:spMkLst>
            <pc:docMk/>
            <pc:sldMk cId="1906338053" sldId="257"/>
            <ac:spMk id="19" creationId="{B985C38C-6E9A-4CB2-B2CA-C36283C7BD95}"/>
          </ac:spMkLst>
        </pc:spChg>
        <pc:spChg chg="mod topLvl">
          <ac:chgData name="竣翔 詹" userId="08aaf6c2-db64-469b-ac07-b0cc132e33d0" providerId="ADAL" clId="{1DC17673-14C8-4EE3-AB57-50A1921065B3}" dt="2021-08-15T08:20:11.512" v="154" actId="1076"/>
          <ac:spMkLst>
            <pc:docMk/>
            <pc:sldMk cId="1906338053" sldId="257"/>
            <ac:spMk id="20" creationId="{EC21FEDC-FD4A-40E2-9E4B-1B9F94EC0D39}"/>
          </ac:spMkLst>
        </pc:spChg>
        <pc:spChg chg="mod topLvl">
          <ac:chgData name="竣翔 詹" userId="08aaf6c2-db64-469b-ac07-b0cc132e33d0" providerId="ADAL" clId="{1DC17673-14C8-4EE3-AB57-50A1921065B3}" dt="2021-08-15T08:20:11.512" v="154" actId="1076"/>
          <ac:spMkLst>
            <pc:docMk/>
            <pc:sldMk cId="1906338053" sldId="257"/>
            <ac:spMk id="21" creationId="{142F5CB4-F9B6-42ED-95CD-874532146B70}"/>
          </ac:spMkLst>
        </pc:spChg>
        <pc:grpChg chg="add del mod">
          <ac:chgData name="竣翔 詹" userId="08aaf6c2-db64-469b-ac07-b0cc132e33d0" providerId="ADAL" clId="{1DC17673-14C8-4EE3-AB57-50A1921065B3}" dt="2021-08-15T08:20:07.548" v="153" actId="165"/>
          <ac:grpSpMkLst>
            <pc:docMk/>
            <pc:sldMk cId="1906338053" sldId="257"/>
            <ac:grpSpMk id="2" creationId="{0CA81963-EBE6-4669-A573-A88118261DF7}"/>
          </ac:grpSpMkLst>
        </pc:grpChg>
      </pc:sldChg>
      <pc:sldMasterChg chg="modSldLayout">
        <pc:chgData name="竣翔 詹" userId="08aaf6c2-db64-469b-ac07-b0cc132e33d0" providerId="ADAL" clId="{1DC17673-14C8-4EE3-AB57-50A1921065B3}" dt="2021-08-15T08:22:44.449" v="251" actId="14100"/>
        <pc:sldMasterMkLst>
          <pc:docMk/>
          <pc:sldMasterMk cId="1680748506" sldId="2147483648"/>
        </pc:sldMasterMkLst>
        <pc:sldLayoutChg chg="modSp">
          <pc:chgData name="竣翔 詹" userId="08aaf6c2-db64-469b-ac07-b0cc132e33d0" providerId="ADAL" clId="{1DC17673-14C8-4EE3-AB57-50A1921065B3}" dt="2021-08-15T08:22:44.449" v="251" actId="14100"/>
          <pc:sldLayoutMkLst>
            <pc:docMk/>
            <pc:sldMasterMk cId="1680748506" sldId="2147483648"/>
            <pc:sldLayoutMk cId="3142973016" sldId="2147483650"/>
          </pc:sldLayoutMkLst>
          <pc:spChg chg="mod">
            <ac:chgData name="竣翔 詹" userId="08aaf6c2-db64-469b-ac07-b0cc132e33d0" providerId="ADAL" clId="{1DC17673-14C8-4EE3-AB57-50A1921065B3}" dt="2021-08-15T08:22:44.449" v="251" actId="14100"/>
            <ac:spMkLst>
              <pc:docMk/>
              <pc:sldMasterMk cId="1680748506" sldId="2147483648"/>
              <pc:sldLayoutMk cId="3142973016" sldId="2147483650"/>
              <ac:spMk id="4" creationId="{60AD8CB0-FCFD-4366-B1FA-9F7414F1D432}"/>
            </ac:spMkLst>
          </pc:spChg>
        </pc:sldLayoutChg>
      </pc:sldMasterChg>
    </pc:docChg>
  </pc:docChgLst>
  <pc:docChgLst>
    <pc:chgData name="竣翔 詹" userId="08aaf6c2-db64-469b-ac07-b0cc132e33d0" providerId="ADAL" clId="{6CACFF3B-B439-4EC3-8841-920987065D46}"/>
    <pc:docChg chg="undo custSel addSld modSld">
      <pc:chgData name="竣翔 詹" userId="08aaf6c2-db64-469b-ac07-b0cc132e33d0" providerId="ADAL" clId="{6CACFF3B-B439-4EC3-8841-920987065D46}" dt="2021-08-13T17:44:29.248" v="1887" actId="20577"/>
      <pc:docMkLst>
        <pc:docMk/>
      </pc:docMkLst>
      <pc:sldChg chg="addSp delSp modSp">
        <pc:chgData name="竣翔 詹" userId="08aaf6c2-db64-469b-ac07-b0cc132e33d0" providerId="ADAL" clId="{6CACFF3B-B439-4EC3-8841-920987065D46}" dt="2021-08-13T14:42:21.705" v="1840" actId="1076"/>
        <pc:sldMkLst>
          <pc:docMk/>
          <pc:sldMk cId="2831394891" sldId="263"/>
        </pc:sldMkLst>
        <pc:spChg chg="del">
          <ac:chgData name="竣翔 詹" userId="08aaf6c2-db64-469b-ac07-b0cc132e33d0" providerId="ADAL" clId="{6CACFF3B-B439-4EC3-8841-920987065D46}" dt="2021-08-13T14:26:10.003" v="1344" actId="478"/>
          <ac:spMkLst>
            <pc:docMk/>
            <pc:sldMk cId="2831394891" sldId="263"/>
            <ac:spMk id="2" creationId="{899AF607-6562-4A9C-A260-F98238898A3E}"/>
          </ac:spMkLst>
        </pc:spChg>
        <pc:spChg chg="add mod">
          <ac:chgData name="竣翔 詹" userId="08aaf6c2-db64-469b-ac07-b0cc132e33d0" providerId="ADAL" clId="{6CACFF3B-B439-4EC3-8841-920987065D46}" dt="2021-08-13T14:35:24.163" v="1559" actId="14100"/>
          <ac:spMkLst>
            <pc:docMk/>
            <pc:sldMk cId="2831394891" sldId="263"/>
            <ac:spMk id="3" creationId="{B8419B85-C158-4723-AB0E-647131E900AB}"/>
          </ac:spMkLst>
        </pc:spChg>
        <pc:spChg chg="mod">
          <ac:chgData name="竣翔 詹" userId="08aaf6c2-db64-469b-ac07-b0cc132e33d0" providerId="ADAL" clId="{6CACFF3B-B439-4EC3-8841-920987065D46}" dt="2021-08-13T14:26:03.111" v="1343"/>
          <ac:spMkLst>
            <pc:docMk/>
            <pc:sldMk cId="2831394891" sldId="263"/>
            <ac:spMk id="6" creationId="{B77F5E80-86B7-48B6-8CE9-D64085731077}"/>
          </ac:spMkLst>
        </pc:spChg>
        <pc:spChg chg="add del">
          <ac:chgData name="竣翔 詹" userId="08aaf6c2-db64-469b-ac07-b0cc132e33d0" providerId="ADAL" clId="{6CACFF3B-B439-4EC3-8841-920987065D46}" dt="2021-08-13T14:35:27.895" v="1561"/>
          <ac:spMkLst>
            <pc:docMk/>
            <pc:sldMk cId="2831394891" sldId="263"/>
            <ac:spMk id="7" creationId="{FCB1BF01-6856-4A15-8CE6-A6B19BE36B39}"/>
          </ac:spMkLst>
        </pc:spChg>
        <pc:spChg chg="del">
          <ac:chgData name="竣翔 詹" userId="08aaf6c2-db64-469b-ac07-b0cc132e33d0" providerId="ADAL" clId="{6CACFF3B-B439-4EC3-8841-920987065D46}" dt="2021-08-13T14:26:10.003" v="1344" actId="478"/>
          <ac:spMkLst>
            <pc:docMk/>
            <pc:sldMk cId="2831394891" sldId="263"/>
            <ac:spMk id="10" creationId="{8A6BFEE8-FB6A-470C-AA97-33767DAB0400}"/>
          </ac:spMkLst>
        </pc:spChg>
        <pc:spChg chg="del">
          <ac:chgData name="竣翔 詹" userId="08aaf6c2-db64-469b-ac07-b0cc132e33d0" providerId="ADAL" clId="{6CACFF3B-B439-4EC3-8841-920987065D46}" dt="2021-08-13T14:26:10.003" v="1344" actId="478"/>
          <ac:spMkLst>
            <pc:docMk/>
            <pc:sldMk cId="2831394891" sldId="263"/>
            <ac:spMk id="12" creationId="{38F744B6-57F6-4DD7-9FD6-4299A3BF1141}"/>
          </ac:spMkLst>
        </pc:spChg>
        <pc:spChg chg="del">
          <ac:chgData name="竣翔 詹" userId="08aaf6c2-db64-469b-ac07-b0cc132e33d0" providerId="ADAL" clId="{6CACFF3B-B439-4EC3-8841-920987065D46}" dt="2021-08-13T14:26:10.003" v="1344" actId="478"/>
          <ac:spMkLst>
            <pc:docMk/>
            <pc:sldMk cId="2831394891" sldId="263"/>
            <ac:spMk id="13" creationId="{D3F0FBDF-2CF5-474E-831E-5BD7248351D7}"/>
          </ac:spMkLst>
        </pc:spChg>
        <pc:spChg chg="mod">
          <ac:chgData name="竣翔 詹" userId="08aaf6c2-db64-469b-ac07-b0cc132e33d0" providerId="ADAL" clId="{6CACFF3B-B439-4EC3-8841-920987065D46}" dt="2021-08-13T14:35:10.777" v="1556" actId="14100"/>
          <ac:spMkLst>
            <pc:docMk/>
            <pc:sldMk cId="2831394891" sldId="263"/>
            <ac:spMk id="14" creationId="{F3EA86D0-4DD1-41C3-B656-42B1CBE0D0D7}"/>
          </ac:spMkLst>
        </pc:spChg>
        <pc:spChg chg="add mod">
          <ac:chgData name="竣翔 詹" userId="08aaf6c2-db64-469b-ac07-b0cc132e33d0" providerId="ADAL" clId="{6CACFF3B-B439-4EC3-8841-920987065D46}" dt="2021-08-13T14:36:10.865" v="1589" actId="1076"/>
          <ac:spMkLst>
            <pc:docMk/>
            <pc:sldMk cId="2831394891" sldId="263"/>
            <ac:spMk id="15" creationId="{8B51C747-9909-4B57-BB14-2908052A41AA}"/>
          </ac:spMkLst>
        </pc:spChg>
        <pc:spChg chg="add del mod">
          <ac:chgData name="竣翔 詹" userId="08aaf6c2-db64-469b-ac07-b0cc132e33d0" providerId="ADAL" clId="{6CACFF3B-B439-4EC3-8841-920987065D46}" dt="2021-08-13T14:36:22.118" v="1591" actId="478"/>
          <ac:spMkLst>
            <pc:docMk/>
            <pc:sldMk cId="2831394891" sldId="263"/>
            <ac:spMk id="16" creationId="{B81A2CDF-B994-4330-BB73-970584481DF4}"/>
          </ac:spMkLst>
        </pc:spChg>
        <pc:spChg chg="add mod">
          <ac:chgData name="竣翔 詹" userId="08aaf6c2-db64-469b-ac07-b0cc132e33d0" providerId="ADAL" clId="{6CACFF3B-B439-4EC3-8841-920987065D46}" dt="2021-08-13T14:36:28.800" v="1593" actId="1076"/>
          <ac:spMkLst>
            <pc:docMk/>
            <pc:sldMk cId="2831394891" sldId="263"/>
            <ac:spMk id="17" creationId="{F52C2AB8-7736-42A6-8407-D7BC73E0C643}"/>
          </ac:spMkLst>
        </pc:spChg>
        <pc:spChg chg="add mod">
          <ac:chgData name="竣翔 詹" userId="08aaf6c2-db64-469b-ac07-b0cc132e33d0" providerId="ADAL" clId="{6CACFF3B-B439-4EC3-8841-920987065D46}" dt="2021-08-13T14:36:44.863" v="1599" actId="207"/>
          <ac:spMkLst>
            <pc:docMk/>
            <pc:sldMk cId="2831394891" sldId="263"/>
            <ac:spMk id="18" creationId="{96971B31-A03D-4588-8C4E-EA4A1E947C97}"/>
          </ac:spMkLst>
        </pc:spChg>
        <pc:spChg chg="add mod">
          <ac:chgData name="竣翔 詹" userId="08aaf6c2-db64-469b-ac07-b0cc132e33d0" providerId="ADAL" clId="{6CACFF3B-B439-4EC3-8841-920987065D46}" dt="2021-08-13T14:36:44.863" v="1599" actId="207"/>
          <ac:spMkLst>
            <pc:docMk/>
            <pc:sldMk cId="2831394891" sldId="263"/>
            <ac:spMk id="19" creationId="{2DB02515-1A24-4148-BA9E-8EA0E3641AEA}"/>
          </ac:spMkLst>
        </pc:spChg>
        <pc:spChg chg="add mod">
          <ac:chgData name="竣翔 詹" userId="08aaf6c2-db64-469b-ac07-b0cc132e33d0" providerId="ADAL" clId="{6CACFF3B-B439-4EC3-8841-920987065D46}" dt="2021-08-13T14:37:04.182" v="1626"/>
          <ac:spMkLst>
            <pc:docMk/>
            <pc:sldMk cId="2831394891" sldId="263"/>
            <ac:spMk id="20" creationId="{4E9C1727-5B9B-4174-8BE0-CF3C307DE596}"/>
          </ac:spMkLst>
        </pc:spChg>
        <pc:spChg chg="add mod">
          <ac:chgData name="竣翔 詹" userId="08aaf6c2-db64-469b-ac07-b0cc132e33d0" providerId="ADAL" clId="{6CACFF3B-B439-4EC3-8841-920987065D46}" dt="2021-08-13T14:37:22.401" v="1666" actId="20577"/>
          <ac:spMkLst>
            <pc:docMk/>
            <pc:sldMk cId="2831394891" sldId="263"/>
            <ac:spMk id="21" creationId="{1E621C0D-969C-481D-8838-527ABC027784}"/>
          </ac:spMkLst>
        </pc:spChg>
        <pc:picChg chg="add mod modCrop">
          <ac:chgData name="竣翔 詹" userId="08aaf6c2-db64-469b-ac07-b0cc132e33d0" providerId="ADAL" clId="{6CACFF3B-B439-4EC3-8841-920987065D46}" dt="2021-08-13T14:42:21.705" v="1840" actId="1076"/>
          <ac:picMkLst>
            <pc:docMk/>
            <pc:sldMk cId="2831394891" sldId="263"/>
            <ac:picMk id="22" creationId="{EED1A61A-901A-4F0E-8230-8AE24760DEA5}"/>
          </ac:picMkLst>
        </pc:picChg>
        <pc:picChg chg="add mod">
          <ac:chgData name="竣翔 詹" userId="08aaf6c2-db64-469b-ac07-b0cc132e33d0" providerId="ADAL" clId="{6CACFF3B-B439-4EC3-8841-920987065D46}" dt="2021-08-13T14:42:14.577" v="1836" actId="1076"/>
          <ac:picMkLst>
            <pc:docMk/>
            <pc:sldMk cId="2831394891" sldId="263"/>
            <ac:picMk id="23" creationId="{F9E704D6-D9B8-474F-83C6-56B106239473}"/>
          </ac:picMkLst>
        </pc:picChg>
      </pc:sldChg>
    </pc:docChg>
  </pc:docChgLst>
  <pc:docChgLst>
    <pc:chgData name="竣翔 詹" userId="08aaf6c2-db64-469b-ac07-b0cc132e33d0" providerId="ADAL" clId="{0096D5A5-2BB1-4742-A58C-B1040C3D0913}"/>
    <pc:docChg chg="undo custSel addSld delSld modSld">
      <pc:chgData name="竣翔 詹" userId="08aaf6c2-db64-469b-ac07-b0cc132e33d0" providerId="ADAL" clId="{0096D5A5-2BB1-4742-A58C-B1040C3D0913}" dt="2021-10-16T12:59:21.328" v="12489" actId="20577"/>
      <pc:docMkLst>
        <pc:docMk/>
      </pc:docMkLst>
      <pc:sldChg chg="modSp">
        <pc:chgData name="竣翔 詹" userId="08aaf6c2-db64-469b-ac07-b0cc132e33d0" providerId="ADAL" clId="{0096D5A5-2BB1-4742-A58C-B1040C3D0913}" dt="2021-10-15T18:44:01.953" v="12412" actId="20577"/>
        <pc:sldMkLst>
          <pc:docMk/>
          <pc:sldMk cId="3164312095" sldId="256"/>
        </pc:sldMkLst>
        <pc:spChg chg="mod">
          <ac:chgData name="竣翔 詹" userId="08aaf6c2-db64-469b-ac07-b0cc132e33d0" providerId="ADAL" clId="{0096D5A5-2BB1-4742-A58C-B1040C3D0913}" dt="2021-10-15T18:44:01.953" v="12412" actId="20577"/>
          <ac:spMkLst>
            <pc:docMk/>
            <pc:sldMk cId="3164312095" sldId="256"/>
            <ac:spMk id="11" creationId="{F0439762-4CE2-4EA3-A3B2-288C20E7D372}"/>
          </ac:spMkLst>
        </pc:spChg>
      </pc:sldChg>
      <pc:sldChg chg="modSp">
        <pc:chgData name="竣翔 詹" userId="08aaf6c2-db64-469b-ac07-b0cc132e33d0" providerId="ADAL" clId="{0096D5A5-2BB1-4742-A58C-B1040C3D0913}" dt="2021-10-02T16:16:00.547" v="12410" actId="20577"/>
        <pc:sldMkLst>
          <pc:docMk/>
          <pc:sldMk cId="1906338053" sldId="257"/>
        </pc:sldMkLst>
        <pc:spChg chg="mod">
          <ac:chgData name="竣翔 詹" userId="08aaf6c2-db64-469b-ac07-b0cc132e33d0" providerId="ADAL" clId="{0096D5A5-2BB1-4742-A58C-B1040C3D0913}" dt="2021-10-02T16:16:00.547" v="12410" actId="20577"/>
          <ac:spMkLst>
            <pc:docMk/>
            <pc:sldMk cId="1906338053" sldId="257"/>
            <ac:spMk id="6" creationId="{5AB19EF9-875C-444C-9239-702305D2AF59}"/>
          </ac:spMkLst>
        </pc:spChg>
      </pc:sldChg>
      <pc:sldChg chg="addSp modSp">
        <pc:chgData name="竣翔 詹" userId="08aaf6c2-db64-469b-ac07-b0cc132e33d0" providerId="ADAL" clId="{0096D5A5-2BB1-4742-A58C-B1040C3D0913}" dt="2021-10-16T01:24:04.785" v="12456" actId="20577"/>
        <pc:sldMkLst>
          <pc:docMk/>
          <pc:sldMk cId="1596477799" sldId="261"/>
        </pc:sldMkLst>
        <pc:spChg chg="mod">
          <ac:chgData name="竣翔 詹" userId="08aaf6c2-db64-469b-ac07-b0cc132e33d0" providerId="ADAL" clId="{0096D5A5-2BB1-4742-A58C-B1040C3D0913}" dt="2021-09-24T07:10:10.776" v="45" actId="20577"/>
          <ac:spMkLst>
            <pc:docMk/>
            <pc:sldMk cId="1596477799" sldId="261"/>
            <ac:spMk id="6" creationId="{B77F5E80-86B7-48B6-8CE9-D64085731077}"/>
          </ac:spMkLst>
        </pc:spChg>
        <pc:spChg chg="mod">
          <ac:chgData name="竣翔 詹" userId="08aaf6c2-db64-469b-ac07-b0cc132e33d0" providerId="ADAL" clId="{0096D5A5-2BB1-4742-A58C-B1040C3D0913}" dt="2021-09-24T07:10:03.009" v="29" actId="20577"/>
          <ac:spMkLst>
            <pc:docMk/>
            <pc:sldMk cId="1596477799" sldId="261"/>
            <ac:spMk id="8" creationId="{C460D785-873A-4FFF-A553-2FB026722E1E}"/>
          </ac:spMkLst>
        </pc:spChg>
        <pc:spChg chg="mod">
          <ac:chgData name="竣翔 詹" userId="08aaf6c2-db64-469b-ac07-b0cc132e33d0" providerId="ADAL" clId="{0096D5A5-2BB1-4742-A58C-B1040C3D0913}" dt="2021-09-24T07:10:05.116" v="31" actId="20577"/>
          <ac:spMkLst>
            <pc:docMk/>
            <pc:sldMk cId="1596477799" sldId="261"/>
            <ac:spMk id="9" creationId="{D5D9B3AA-3585-4F38-88B8-92F145E6B02F}"/>
          </ac:spMkLst>
        </pc:spChg>
        <pc:spChg chg="mod">
          <ac:chgData name="竣翔 詹" userId="08aaf6c2-db64-469b-ac07-b0cc132e33d0" providerId="ADAL" clId="{0096D5A5-2BB1-4742-A58C-B1040C3D0913}" dt="2021-09-24T07:13:14.823" v="626" actId="14100"/>
          <ac:spMkLst>
            <pc:docMk/>
            <pc:sldMk cId="1596477799" sldId="261"/>
            <ac:spMk id="10" creationId="{49102D3C-2EF1-41F0-ADEF-FA51319B2F1D}"/>
          </ac:spMkLst>
        </pc:spChg>
        <pc:spChg chg="add mod">
          <ac:chgData name="竣翔 詹" userId="08aaf6c2-db64-469b-ac07-b0cc132e33d0" providerId="ADAL" clId="{0096D5A5-2BB1-4742-A58C-B1040C3D0913}" dt="2021-10-16T01:24:04.785" v="12456" actId="20577"/>
          <ac:spMkLst>
            <pc:docMk/>
            <pc:sldMk cId="1596477799" sldId="261"/>
            <ac:spMk id="11" creationId="{2A31299C-9786-406B-A308-9D3BC45281DE}"/>
          </ac:spMkLst>
        </pc:spChg>
      </pc:sldChg>
      <pc:sldChg chg="delSp modSp">
        <pc:chgData name="竣翔 詹" userId="08aaf6c2-db64-469b-ac07-b0cc132e33d0" providerId="ADAL" clId="{0096D5A5-2BB1-4742-A58C-B1040C3D0913}" dt="2021-09-26T13:50:20.681" v="8979" actId="20577"/>
        <pc:sldMkLst>
          <pc:docMk/>
          <pc:sldMk cId="2831394891" sldId="263"/>
        </pc:sldMkLst>
        <pc:spChg chg="del">
          <ac:chgData name="竣翔 詹" userId="08aaf6c2-db64-469b-ac07-b0cc132e33d0" providerId="ADAL" clId="{0096D5A5-2BB1-4742-A58C-B1040C3D0913}" dt="2021-09-26T13:36:34.435" v="8393" actId="478"/>
          <ac:spMkLst>
            <pc:docMk/>
            <pc:sldMk cId="2831394891" sldId="263"/>
            <ac:spMk id="2" creationId="{A1EBB96B-5FEB-445F-B74E-8CE01128557A}"/>
          </ac:spMkLst>
        </pc:spChg>
        <pc:spChg chg="mod">
          <ac:chgData name="竣翔 詹" userId="08aaf6c2-db64-469b-ac07-b0cc132e33d0" providerId="ADAL" clId="{0096D5A5-2BB1-4742-A58C-B1040C3D0913}" dt="2021-09-26T13:50:20.681" v="8979" actId="20577"/>
          <ac:spMkLst>
            <pc:docMk/>
            <pc:sldMk cId="2831394891" sldId="263"/>
            <ac:spMk id="6" creationId="{B77F5E80-86B7-48B6-8CE9-D64085731077}"/>
          </ac:spMkLst>
        </pc:spChg>
        <pc:spChg chg="del">
          <ac:chgData name="竣翔 詹" userId="08aaf6c2-db64-469b-ac07-b0cc132e33d0" providerId="ADAL" clId="{0096D5A5-2BB1-4742-A58C-B1040C3D0913}" dt="2021-09-26T13:36:34.435" v="8393" actId="478"/>
          <ac:spMkLst>
            <pc:docMk/>
            <pc:sldMk cId="2831394891" sldId="263"/>
            <ac:spMk id="10" creationId="{331EE4E1-A7D7-4F63-A378-02E4ABF51734}"/>
          </ac:spMkLst>
        </pc:spChg>
        <pc:spChg chg="del">
          <ac:chgData name="竣翔 詹" userId="08aaf6c2-db64-469b-ac07-b0cc132e33d0" providerId="ADAL" clId="{0096D5A5-2BB1-4742-A58C-B1040C3D0913}" dt="2021-09-26T13:36:34.435" v="8393" actId="478"/>
          <ac:spMkLst>
            <pc:docMk/>
            <pc:sldMk cId="2831394891" sldId="263"/>
            <ac:spMk id="12" creationId="{C7615EAE-FFE4-4E30-BAA5-1AA2CA250119}"/>
          </ac:spMkLst>
        </pc:spChg>
        <pc:spChg chg="mod">
          <ac:chgData name="竣翔 詹" userId="08aaf6c2-db64-469b-ac07-b0cc132e33d0" providerId="ADAL" clId="{0096D5A5-2BB1-4742-A58C-B1040C3D0913}" dt="2021-09-26T13:50:08.267" v="8960" actId="20577"/>
          <ac:spMkLst>
            <pc:docMk/>
            <pc:sldMk cId="2831394891" sldId="263"/>
            <ac:spMk id="14" creationId="{F3EA86D0-4DD1-41C3-B656-42B1CBE0D0D7}"/>
          </ac:spMkLst>
        </pc:spChg>
      </pc:sldChg>
      <pc:sldChg chg="modSp">
        <pc:chgData name="竣翔 詹" userId="08aaf6c2-db64-469b-ac07-b0cc132e33d0" providerId="ADAL" clId="{0096D5A5-2BB1-4742-A58C-B1040C3D0913}" dt="2021-10-16T12:46:18.354" v="12477" actId="20577"/>
        <pc:sldMkLst>
          <pc:docMk/>
          <pc:sldMk cId="3470397045" sldId="265"/>
        </pc:sldMkLst>
        <pc:spChg chg="mod">
          <ac:chgData name="竣翔 詹" userId="08aaf6c2-db64-469b-ac07-b0cc132e33d0" providerId="ADAL" clId="{0096D5A5-2BB1-4742-A58C-B1040C3D0913}" dt="2021-09-25T07:11:11.705" v="2109" actId="20577"/>
          <ac:spMkLst>
            <pc:docMk/>
            <pc:sldMk cId="3470397045" sldId="265"/>
            <ac:spMk id="6" creationId="{B77F5E80-86B7-48B6-8CE9-D64085731077}"/>
          </ac:spMkLst>
        </pc:spChg>
        <pc:spChg chg="mod">
          <ac:chgData name="竣翔 詹" userId="08aaf6c2-db64-469b-ac07-b0cc132e33d0" providerId="ADAL" clId="{0096D5A5-2BB1-4742-A58C-B1040C3D0913}" dt="2021-09-25T06:25:50.469" v="2078"/>
          <ac:spMkLst>
            <pc:docMk/>
            <pc:sldMk cId="3470397045" sldId="265"/>
            <ac:spMk id="8" creationId="{C460D785-873A-4FFF-A553-2FB026722E1E}"/>
          </ac:spMkLst>
        </pc:spChg>
        <pc:spChg chg="mod">
          <ac:chgData name="竣翔 詹" userId="08aaf6c2-db64-469b-ac07-b0cc132e33d0" providerId="ADAL" clId="{0096D5A5-2BB1-4742-A58C-B1040C3D0913}" dt="2021-09-25T06:25:54.597" v="2079"/>
          <ac:spMkLst>
            <pc:docMk/>
            <pc:sldMk cId="3470397045" sldId="265"/>
            <ac:spMk id="9" creationId="{D5D9B3AA-3585-4F38-88B8-92F145E6B02F}"/>
          </ac:spMkLst>
        </pc:spChg>
        <pc:spChg chg="mod">
          <ac:chgData name="竣翔 詹" userId="08aaf6c2-db64-469b-ac07-b0cc132e33d0" providerId="ADAL" clId="{0096D5A5-2BB1-4742-A58C-B1040C3D0913}" dt="2021-10-16T12:46:18.354" v="12477" actId="20577"/>
          <ac:spMkLst>
            <pc:docMk/>
            <pc:sldMk cId="3470397045" sldId="265"/>
            <ac:spMk id="10" creationId="{061FAD48-0F44-4C7B-A49B-6D1A39ADEFDC}"/>
          </ac:spMkLst>
        </pc:spChg>
      </pc:sldChg>
      <pc:sldChg chg="delSp modSp">
        <pc:chgData name="竣翔 詹" userId="08aaf6c2-db64-469b-ac07-b0cc132e33d0" providerId="ADAL" clId="{0096D5A5-2BB1-4742-A58C-B1040C3D0913}" dt="2021-10-15T18:49:53.473" v="12454" actId="20577"/>
        <pc:sldMkLst>
          <pc:docMk/>
          <pc:sldMk cId="3917119850" sldId="269"/>
        </pc:sldMkLst>
        <pc:spChg chg="mod">
          <ac:chgData name="竣翔 詹" userId="08aaf6c2-db64-469b-ac07-b0cc132e33d0" providerId="ADAL" clId="{0096D5A5-2BB1-4742-A58C-B1040C3D0913}" dt="2021-09-25T13:08:07.416" v="3332" actId="20577"/>
          <ac:spMkLst>
            <pc:docMk/>
            <pc:sldMk cId="3917119850" sldId="269"/>
            <ac:spMk id="6" creationId="{B77F5E80-86B7-48B6-8CE9-D64085731077}"/>
          </ac:spMkLst>
        </pc:spChg>
        <pc:spChg chg="del">
          <ac:chgData name="竣翔 詹" userId="08aaf6c2-db64-469b-ac07-b0cc132e33d0" providerId="ADAL" clId="{0096D5A5-2BB1-4742-A58C-B1040C3D0913}" dt="2021-09-25T13:08:56.775" v="3363" actId="478"/>
          <ac:spMkLst>
            <pc:docMk/>
            <pc:sldMk cId="3917119850" sldId="269"/>
            <ac:spMk id="7" creationId="{644949D6-9945-4D26-8070-CB3AA70BD8E2}"/>
          </ac:spMkLst>
        </pc:spChg>
        <pc:spChg chg="mod">
          <ac:chgData name="竣翔 詹" userId="08aaf6c2-db64-469b-ac07-b0cc132e33d0" providerId="ADAL" clId="{0096D5A5-2BB1-4742-A58C-B1040C3D0913}" dt="2021-09-26T03:04:15.871" v="6055" actId="20577"/>
          <ac:spMkLst>
            <pc:docMk/>
            <pc:sldMk cId="3917119850" sldId="269"/>
            <ac:spMk id="8" creationId="{C460D785-873A-4FFF-A553-2FB026722E1E}"/>
          </ac:spMkLst>
        </pc:spChg>
        <pc:spChg chg="mod">
          <ac:chgData name="竣翔 詹" userId="08aaf6c2-db64-469b-ac07-b0cc132e33d0" providerId="ADAL" clId="{0096D5A5-2BB1-4742-A58C-B1040C3D0913}" dt="2021-09-26T03:04:17.833" v="6056" actId="20577"/>
          <ac:spMkLst>
            <pc:docMk/>
            <pc:sldMk cId="3917119850" sldId="269"/>
            <ac:spMk id="9" creationId="{D5D9B3AA-3585-4F38-88B8-92F145E6B02F}"/>
          </ac:spMkLst>
        </pc:spChg>
        <pc:spChg chg="mod">
          <ac:chgData name="竣翔 詹" userId="08aaf6c2-db64-469b-ac07-b0cc132e33d0" providerId="ADAL" clId="{0096D5A5-2BB1-4742-A58C-B1040C3D0913}" dt="2021-10-15T18:49:53.473" v="12454" actId="20577"/>
          <ac:spMkLst>
            <pc:docMk/>
            <pc:sldMk cId="3917119850" sldId="269"/>
            <ac:spMk id="10" creationId="{061FAD48-0F44-4C7B-A49B-6D1A39ADEFDC}"/>
          </ac:spMkLst>
        </pc:spChg>
      </pc:sldChg>
      <pc:sldChg chg="addSp delSp modSp">
        <pc:chgData name="竣翔 詹" userId="08aaf6c2-db64-469b-ac07-b0cc132e33d0" providerId="ADAL" clId="{0096D5A5-2BB1-4742-A58C-B1040C3D0913}" dt="2021-10-16T12:59:17.316" v="12484" actId="20577"/>
        <pc:sldMkLst>
          <pc:docMk/>
          <pc:sldMk cId="1279003675" sldId="278"/>
        </pc:sldMkLst>
        <pc:spChg chg="add del mod">
          <ac:chgData name="竣翔 詹" userId="08aaf6c2-db64-469b-ac07-b0cc132e33d0" providerId="ADAL" clId="{0096D5A5-2BB1-4742-A58C-B1040C3D0913}" dt="2021-09-25T11:51:23.118" v="3110" actId="478"/>
          <ac:spMkLst>
            <pc:docMk/>
            <pc:sldMk cId="1279003675" sldId="278"/>
            <ac:spMk id="3" creationId="{14CE8A60-6323-49A4-9284-A44AFD19D2E5}"/>
          </ac:spMkLst>
        </pc:spChg>
        <pc:spChg chg="mod">
          <ac:chgData name="竣翔 詹" userId="08aaf6c2-db64-469b-ac07-b0cc132e33d0" providerId="ADAL" clId="{0096D5A5-2BB1-4742-A58C-B1040C3D0913}" dt="2021-09-25T11:18:58.482" v="3109" actId="20577"/>
          <ac:spMkLst>
            <pc:docMk/>
            <pc:sldMk cId="1279003675" sldId="278"/>
            <ac:spMk id="6" creationId="{B77F5E80-86B7-48B6-8CE9-D64085731077}"/>
          </ac:spMkLst>
        </pc:spChg>
        <pc:spChg chg="mod">
          <ac:chgData name="竣翔 詹" userId="08aaf6c2-db64-469b-ac07-b0cc132e33d0" providerId="ADAL" clId="{0096D5A5-2BB1-4742-A58C-B1040C3D0913}" dt="2021-09-25T10:51:27.542" v="3087"/>
          <ac:spMkLst>
            <pc:docMk/>
            <pc:sldMk cId="1279003675" sldId="278"/>
            <ac:spMk id="8" creationId="{C460D785-873A-4FFF-A553-2FB026722E1E}"/>
          </ac:spMkLst>
        </pc:spChg>
        <pc:spChg chg="mod">
          <ac:chgData name="竣翔 詹" userId="08aaf6c2-db64-469b-ac07-b0cc132e33d0" providerId="ADAL" clId="{0096D5A5-2BB1-4742-A58C-B1040C3D0913}" dt="2021-09-25T10:51:33.368" v="3088"/>
          <ac:spMkLst>
            <pc:docMk/>
            <pc:sldMk cId="1279003675" sldId="278"/>
            <ac:spMk id="9" creationId="{D5D9B3AA-3585-4F38-88B8-92F145E6B02F}"/>
          </ac:spMkLst>
        </pc:spChg>
        <pc:spChg chg="del">
          <ac:chgData name="竣翔 詹" userId="08aaf6c2-db64-469b-ac07-b0cc132e33d0" providerId="ADAL" clId="{0096D5A5-2BB1-4742-A58C-B1040C3D0913}" dt="2021-09-25T10:51:02.486" v="3086" actId="478"/>
          <ac:spMkLst>
            <pc:docMk/>
            <pc:sldMk cId="1279003675" sldId="278"/>
            <ac:spMk id="10" creationId="{061FAD48-0F44-4C7B-A49B-6D1A39ADEFDC}"/>
          </ac:spMkLst>
        </pc:spChg>
        <pc:spChg chg="add mod">
          <ac:chgData name="竣翔 詹" userId="08aaf6c2-db64-469b-ac07-b0cc132e33d0" providerId="ADAL" clId="{0096D5A5-2BB1-4742-A58C-B1040C3D0913}" dt="2021-10-16T12:59:17.316" v="12484" actId="20577"/>
          <ac:spMkLst>
            <pc:docMk/>
            <pc:sldMk cId="1279003675" sldId="278"/>
            <ac:spMk id="11" creationId="{3545B2DE-A1E7-430E-B747-7DD62C4CFA71}"/>
          </ac:spMkLst>
        </pc:spChg>
        <pc:spChg chg="add mod">
          <ac:chgData name="竣翔 詹" userId="08aaf6c2-db64-469b-ac07-b0cc132e33d0" providerId="ADAL" clId="{0096D5A5-2BB1-4742-A58C-B1040C3D0913}" dt="2021-09-25T12:03:59.866" v="3274" actId="20577"/>
          <ac:spMkLst>
            <pc:docMk/>
            <pc:sldMk cId="1279003675" sldId="278"/>
            <ac:spMk id="17" creationId="{8E11DFDB-512C-472F-8E72-98B89E0E74CB}"/>
          </ac:spMkLst>
        </pc:spChg>
        <pc:spChg chg="add mod">
          <ac:chgData name="竣翔 詹" userId="08aaf6c2-db64-469b-ac07-b0cc132e33d0" providerId="ADAL" clId="{0096D5A5-2BB1-4742-A58C-B1040C3D0913}" dt="2021-09-25T12:04:17.149" v="3277" actId="20577"/>
          <ac:spMkLst>
            <pc:docMk/>
            <pc:sldMk cId="1279003675" sldId="278"/>
            <ac:spMk id="18" creationId="{315237BC-F684-49F9-8477-DB8B9CEB295F}"/>
          </ac:spMkLst>
        </pc:spChg>
        <pc:spChg chg="add">
          <ac:chgData name="竣翔 詹" userId="08aaf6c2-db64-469b-ac07-b0cc132e33d0" providerId="ADAL" clId="{0096D5A5-2BB1-4742-A58C-B1040C3D0913}" dt="2021-09-25T12:04:01.954" v="3275"/>
          <ac:spMkLst>
            <pc:docMk/>
            <pc:sldMk cId="1279003675" sldId="278"/>
            <ac:spMk id="19" creationId="{43F51409-5C13-4E4F-A802-05D8299299B7}"/>
          </ac:spMkLst>
        </pc:spChg>
        <pc:picChg chg="add mod">
          <ac:chgData name="竣翔 詹" userId="08aaf6c2-db64-469b-ac07-b0cc132e33d0" providerId="ADAL" clId="{0096D5A5-2BB1-4742-A58C-B1040C3D0913}" dt="2021-09-25T12:03:49.222" v="3270" actId="1076"/>
          <ac:picMkLst>
            <pc:docMk/>
            <pc:sldMk cId="1279003675" sldId="278"/>
            <ac:picMk id="7" creationId="{7A470315-48E8-4A3C-AF11-0ACDFA582572}"/>
          </ac:picMkLst>
        </pc:picChg>
        <pc:picChg chg="add mod">
          <ac:chgData name="竣翔 詹" userId="08aaf6c2-db64-469b-ac07-b0cc132e33d0" providerId="ADAL" clId="{0096D5A5-2BB1-4742-A58C-B1040C3D0913}" dt="2021-09-25T12:03:49.222" v="3270" actId="1076"/>
          <ac:picMkLst>
            <pc:docMk/>
            <pc:sldMk cId="1279003675" sldId="278"/>
            <ac:picMk id="12" creationId="{E66E5E04-D17F-4C44-A081-9145B48BF4FE}"/>
          </ac:picMkLst>
        </pc:picChg>
        <pc:picChg chg="add mod">
          <ac:chgData name="竣翔 詹" userId="08aaf6c2-db64-469b-ac07-b0cc132e33d0" providerId="ADAL" clId="{0096D5A5-2BB1-4742-A58C-B1040C3D0913}" dt="2021-09-25T12:03:49.222" v="3270" actId="1076"/>
          <ac:picMkLst>
            <pc:docMk/>
            <pc:sldMk cId="1279003675" sldId="278"/>
            <ac:picMk id="13" creationId="{477845E1-CE4F-41AE-8A28-E647626C258E}"/>
          </ac:picMkLst>
        </pc:picChg>
        <pc:picChg chg="add del mod">
          <ac:chgData name="竣翔 詹" userId="08aaf6c2-db64-469b-ac07-b0cc132e33d0" providerId="ADAL" clId="{0096D5A5-2BB1-4742-A58C-B1040C3D0913}" dt="2021-09-25T12:02:51.500" v="3255" actId="478"/>
          <ac:picMkLst>
            <pc:docMk/>
            <pc:sldMk cId="1279003675" sldId="278"/>
            <ac:picMk id="14" creationId="{14EE46E7-D12D-408A-9F2C-EAA64AAFEB9B}"/>
          </ac:picMkLst>
        </pc:picChg>
        <pc:picChg chg="add del mod">
          <ac:chgData name="竣翔 詹" userId="08aaf6c2-db64-469b-ac07-b0cc132e33d0" providerId="ADAL" clId="{0096D5A5-2BB1-4742-A58C-B1040C3D0913}" dt="2021-09-25T12:02:51.500" v="3255" actId="478"/>
          <ac:picMkLst>
            <pc:docMk/>
            <pc:sldMk cId="1279003675" sldId="278"/>
            <ac:picMk id="15" creationId="{BC6A6E30-6CB4-4FB4-9174-02FDED5DF50D}"/>
          </ac:picMkLst>
        </pc:picChg>
        <pc:picChg chg="add del mod">
          <ac:chgData name="竣翔 詹" userId="08aaf6c2-db64-469b-ac07-b0cc132e33d0" providerId="ADAL" clId="{0096D5A5-2BB1-4742-A58C-B1040C3D0913}" dt="2021-09-25T12:02:51.500" v="3255" actId="478"/>
          <ac:picMkLst>
            <pc:docMk/>
            <pc:sldMk cId="1279003675" sldId="278"/>
            <ac:picMk id="16" creationId="{8AEAEA8F-6E20-47F9-A0D4-0A7ADC14288D}"/>
          </ac:picMkLst>
        </pc:picChg>
      </pc:sldChg>
      <pc:sldChg chg="addSp delSp modSp add">
        <pc:chgData name="竣翔 詹" userId="08aaf6c2-db64-469b-ac07-b0cc132e33d0" providerId="ADAL" clId="{0096D5A5-2BB1-4742-A58C-B1040C3D0913}" dt="2021-09-25T05:27:09.087" v="1430" actId="207"/>
        <pc:sldMkLst>
          <pc:docMk/>
          <pc:sldMk cId="520437484" sldId="282"/>
        </pc:sldMkLst>
        <pc:spChg chg="add mod">
          <ac:chgData name="竣翔 詹" userId="08aaf6c2-db64-469b-ac07-b0cc132e33d0" providerId="ADAL" clId="{0096D5A5-2BB1-4742-A58C-B1040C3D0913}" dt="2021-09-25T05:26:36.254" v="1401" actId="1076"/>
          <ac:spMkLst>
            <pc:docMk/>
            <pc:sldMk cId="520437484" sldId="282"/>
            <ac:spMk id="2" creationId="{5AB503E1-36C1-4071-8136-8C44B41B390E}"/>
          </ac:spMkLst>
        </pc:spChg>
        <pc:spChg chg="mod">
          <ac:chgData name="竣翔 詹" userId="08aaf6c2-db64-469b-ac07-b0cc132e33d0" providerId="ADAL" clId="{0096D5A5-2BB1-4742-A58C-B1040C3D0913}" dt="2021-09-25T05:20:08.820" v="929" actId="20577"/>
          <ac:spMkLst>
            <pc:docMk/>
            <pc:sldMk cId="520437484" sldId="282"/>
            <ac:spMk id="6" creationId="{B77F5E80-86B7-48B6-8CE9-D64085731077}"/>
          </ac:spMkLst>
        </pc:spChg>
        <pc:spChg chg="mod">
          <ac:chgData name="竣翔 詹" userId="08aaf6c2-db64-469b-ac07-b0cc132e33d0" providerId="ADAL" clId="{0096D5A5-2BB1-4742-A58C-B1040C3D0913}" dt="2021-09-25T05:23:28.211" v="1187" actId="20577"/>
          <ac:spMkLst>
            <pc:docMk/>
            <pc:sldMk cId="520437484" sldId="282"/>
            <ac:spMk id="10" creationId="{49102D3C-2EF1-41F0-ADEF-FA51319B2F1D}"/>
          </ac:spMkLst>
        </pc:spChg>
        <pc:spChg chg="del">
          <ac:chgData name="竣翔 詹" userId="08aaf6c2-db64-469b-ac07-b0cc132e33d0" providerId="ADAL" clId="{0096D5A5-2BB1-4742-A58C-B1040C3D0913}" dt="2021-09-24T07:14:35.365" v="711" actId="478"/>
          <ac:spMkLst>
            <pc:docMk/>
            <pc:sldMk cId="520437484" sldId="282"/>
            <ac:spMk id="11" creationId="{2A31299C-9786-406B-A308-9D3BC45281DE}"/>
          </ac:spMkLst>
        </pc:spChg>
        <pc:spChg chg="add mod">
          <ac:chgData name="竣翔 詹" userId="08aaf6c2-db64-469b-ac07-b0cc132e33d0" providerId="ADAL" clId="{0096D5A5-2BB1-4742-A58C-B1040C3D0913}" dt="2021-09-25T05:23:06.062" v="1176" actId="1076"/>
          <ac:spMkLst>
            <pc:docMk/>
            <pc:sldMk cId="520437484" sldId="282"/>
            <ac:spMk id="11" creationId="{68465C2A-FB4E-45D0-930C-5761CB66D1A0}"/>
          </ac:spMkLst>
        </pc:spChg>
        <pc:spChg chg="add mod">
          <ac:chgData name="竣翔 詹" userId="08aaf6c2-db64-469b-ac07-b0cc132e33d0" providerId="ADAL" clId="{0096D5A5-2BB1-4742-A58C-B1040C3D0913}" dt="2021-09-25T05:27:09.087" v="1430" actId="207"/>
          <ac:spMkLst>
            <pc:docMk/>
            <pc:sldMk cId="520437484" sldId="282"/>
            <ac:spMk id="12" creationId="{E8F02650-A095-4026-9EBE-2B1323684FB8}"/>
          </ac:spMkLst>
        </pc:spChg>
        <pc:spChg chg="add mod">
          <ac:chgData name="竣翔 詹" userId="08aaf6c2-db64-469b-ac07-b0cc132e33d0" providerId="ADAL" clId="{0096D5A5-2BB1-4742-A58C-B1040C3D0913}" dt="2021-09-25T05:23:48.918" v="1233" actId="20577"/>
          <ac:spMkLst>
            <pc:docMk/>
            <pc:sldMk cId="520437484" sldId="282"/>
            <ac:spMk id="18" creationId="{51462C3B-5307-4E75-BCB8-6FF2EB11DB70}"/>
          </ac:spMkLst>
        </pc:spChg>
        <pc:spChg chg="add mod">
          <ac:chgData name="竣翔 詹" userId="08aaf6c2-db64-469b-ac07-b0cc132e33d0" providerId="ADAL" clId="{0096D5A5-2BB1-4742-A58C-B1040C3D0913}" dt="2021-09-25T05:26:07.879" v="1391" actId="1076"/>
          <ac:spMkLst>
            <pc:docMk/>
            <pc:sldMk cId="520437484" sldId="282"/>
            <ac:spMk id="19" creationId="{076A7BA5-0B10-4897-BDDF-3B2AC8C228E2}"/>
          </ac:spMkLst>
        </pc:spChg>
        <pc:cxnChg chg="add del mod">
          <ac:chgData name="竣翔 詹" userId="08aaf6c2-db64-469b-ac07-b0cc132e33d0" providerId="ADAL" clId="{0096D5A5-2BB1-4742-A58C-B1040C3D0913}" dt="2021-09-25T05:22:46.997" v="1169" actId="11529"/>
          <ac:cxnSpMkLst>
            <pc:docMk/>
            <pc:sldMk cId="520437484" sldId="282"/>
            <ac:cxnSpMk id="7" creationId="{E9A040C8-9C60-4A40-AC8F-CF6C0BAAB58B}"/>
          </ac:cxnSpMkLst>
        </pc:cxnChg>
        <pc:cxnChg chg="add mod">
          <ac:chgData name="竣翔 詹" userId="08aaf6c2-db64-469b-ac07-b0cc132e33d0" providerId="ADAL" clId="{0096D5A5-2BB1-4742-A58C-B1040C3D0913}" dt="2021-09-25T05:26:38.390" v="1402" actId="14100"/>
          <ac:cxnSpMkLst>
            <pc:docMk/>
            <pc:sldMk cId="520437484" sldId="282"/>
            <ac:cxnSpMk id="14" creationId="{038C1C06-DCBC-4F0F-98AF-F9EA30FB3341}"/>
          </ac:cxnSpMkLst>
        </pc:cxnChg>
        <pc:cxnChg chg="add mod">
          <ac:chgData name="竣翔 詹" userId="08aaf6c2-db64-469b-ac07-b0cc132e33d0" providerId="ADAL" clId="{0096D5A5-2BB1-4742-A58C-B1040C3D0913}" dt="2021-09-25T05:23:08.190" v="1177" actId="1076"/>
          <ac:cxnSpMkLst>
            <pc:docMk/>
            <pc:sldMk cId="520437484" sldId="282"/>
            <ac:cxnSpMk id="16" creationId="{CC26FA08-0D1D-4EA5-9B91-CF99B85B9D5D}"/>
          </ac:cxnSpMkLst>
        </pc:cxnChg>
        <pc:cxnChg chg="add mod">
          <ac:chgData name="竣翔 詹" userId="08aaf6c2-db64-469b-ac07-b0cc132e33d0" providerId="ADAL" clId="{0096D5A5-2BB1-4742-A58C-B1040C3D0913}" dt="2021-09-25T05:23:14.654" v="1179" actId="1076"/>
          <ac:cxnSpMkLst>
            <pc:docMk/>
            <pc:sldMk cId="520437484" sldId="282"/>
            <ac:cxnSpMk id="17" creationId="{1B7643C0-302B-4CDF-8A24-FA00465D3193}"/>
          </ac:cxnSpMkLst>
        </pc:cxnChg>
      </pc:sldChg>
      <pc:sldChg chg="modSp add">
        <pc:chgData name="竣翔 詹" userId="08aaf6c2-db64-469b-ac07-b0cc132e33d0" providerId="ADAL" clId="{0096D5A5-2BB1-4742-A58C-B1040C3D0913}" dt="2021-10-16T12:36:52.579" v="12463" actId="20577"/>
        <pc:sldMkLst>
          <pc:docMk/>
          <pc:sldMk cId="3337633182" sldId="283"/>
        </pc:sldMkLst>
        <pc:spChg chg="mod">
          <ac:chgData name="竣翔 詹" userId="08aaf6c2-db64-469b-ac07-b0cc132e33d0" providerId="ADAL" clId="{0096D5A5-2BB1-4742-A58C-B1040C3D0913}" dt="2021-09-25T05:18:13.691" v="764" actId="20577"/>
          <ac:spMkLst>
            <pc:docMk/>
            <pc:sldMk cId="3337633182" sldId="283"/>
            <ac:spMk id="6" creationId="{B77F5E80-86B7-48B6-8CE9-D64085731077}"/>
          </ac:spMkLst>
        </pc:spChg>
        <pc:spChg chg="mod">
          <ac:chgData name="竣翔 詹" userId="08aaf6c2-db64-469b-ac07-b0cc132e33d0" providerId="ADAL" clId="{0096D5A5-2BB1-4742-A58C-B1040C3D0913}" dt="2021-10-16T12:36:52.579" v="12463" actId="20577"/>
          <ac:spMkLst>
            <pc:docMk/>
            <pc:sldMk cId="3337633182" sldId="283"/>
            <ac:spMk id="10" creationId="{49102D3C-2EF1-41F0-ADEF-FA51319B2F1D}"/>
          </ac:spMkLst>
        </pc:spChg>
      </pc:sldChg>
      <pc:sldChg chg="addSp delSp modSp add">
        <pc:chgData name="竣翔 詹" userId="08aaf6c2-db64-469b-ac07-b0cc132e33d0" providerId="ADAL" clId="{0096D5A5-2BB1-4742-A58C-B1040C3D0913}" dt="2021-10-15T18:44:26.782" v="12416" actId="20577"/>
        <pc:sldMkLst>
          <pc:docMk/>
          <pc:sldMk cId="1308514272" sldId="284"/>
        </pc:sldMkLst>
        <pc:spChg chg="del">
          <ac:chgData name="竣翔 詹" userId="08aaf6c2-db64-469b-ac07-b0cc132e33d0" providerId="ADAL" clId="{0096D5A5-2BB1-4742-A58C-B1040C3D0913}" dt="2021-09-25T05:24:25.871" v="1284" actId="478"/>
          <ac:spMkLst>
            <pc:docMk/>
            <pc:sldMk cId="1308514272" sldId="284"/>
            <ac:spMk id="2" creationId="{5AB503E1-36C1-4071-8136-8C44B41B390E}"/>
          </ac:spMkLst>
        </pc:spChg>
        <pc:spChg chg="mod">
          <ac:chgData name="竣翔 詹" userId="08aaf6c2-db64-469b-ac07-b0cc132e33d0" providerId="ADAL" clId="{0096D5A5-2BB1-4742-A58C-B1040C3D0913}" dt="2021-09-25T05:24:17.846" v="1283" actId="20577"/>
          <ac:spMkLst>
            <pc:docMk/>
            <pc:sldMk cId="1308514272" sldId="284"/>
            <ac:spMk id="6" creationId="{B77F5E80-86B7-48B6-8CE9-D64085731077}"/>
          </ac:spMkLst>
        </pc:spChg>
        <pc:spChg chg="add mod">
          <ac:chgData name="竣翔 詹" userId="08aaf6c2-db64-469b-ac07-b0cc132e33d0" providerId="ADAL" clId="{0096D5A5-2BB1-4742-A58C-B1040C3D0913}" dt="2021-09-25T06:05:14.521" v="1499" actId="1076"/>
          <ac:spMkLst>
            <pc:docMk/>
            <pc:sldMk cId="1308514272" sldId="284"/>
            <ac:spMk id="7" creationId="{B3B0557B-FA20-45F7-B920-F9F892F938FA}"/>
          </ac:spMkLst>
        </pc:spChg>
        <pc:spChg chg="mod">
          <ac:chgData name="竣翔 詹" userId="08aaf6c2-db64-469b-ac07-b0cc132e33d0" providerId="ADAL" clId="{0096D5A5-2BB1-4742-A58C-B1040C3D0913}" dt="2021-10-15T18:44:26.782" v="12416" actId="20577"/>
          <ac:spMkLst>
            <pc:docMk/>
            <pc:sldMk cId="1308514272" sldId="284"/>
            <ac:spMk id="10" creationId="{49102D3C-2EF1-41F0-ADEF-FA51319B2F1D}"/>
          </ac:spMkLst>
        </pc:spChg>
        <pc:spChg chg="del">
          <ac:chgData name="竣翔 詹" userId="08aaf6c2-db64-469b-ac07-b0cc132e33d0" providerId="ADAL" clId="{0096D5A5-2BB1-4742-A58C-B1040C3D0913}" dt="2021-09-25T05:24:25.871" v="1284" actId="478"/>
          <ac:spMkLst>
            <pc:docMk/>
            <pc:sldMk cId="1308514272" sldId="284"/>
            <ac:spMk id="11" creationId="{68465C2A-FB4E-45D0-930C-5761CB66D1A0}"/>
          </ac:spMkLst>
        </pc:spChg>
        <pc:spChg chg="del">
          <ac:chgData name="竣翔 詹" userId="08aaf6c2-db64-469b-ac07-b0cc132e33d0" providerId="ADAL" clId="{0096D5A5-2BB1-4742-A58C-B1040C3D0913}" dt="2021-09-25T05:24:25.871" v="1284" actId="478"/>
          <ac:spMkLst>
            <pc:docMk/>
            <pc:sldMk cId="1308514272" sldId="284"/>
            <ac:spMk id="12" creationId="{E8F02650-A095-4026-9EBE-2B1323684FB8}"/>
          </ac:spMkLst>
        </pc:spChg>
        <pc:spChg chg="add mod">
          <ac:chgData name="竣翔 詹" userId="08aaf6c2-db64-469b-ac07-b0cc132e33d0" providerId="ADAL" clId="{0096D5A5-2BB1-4742-A58C-B1040C3D0913}" dt="2021-09-25T06:05:33.819" v="1503" actId="1582"/>
          <ac:spMkLst>
            <pc:docMk/>
            <pc:sldMk cId="1308514272" sldId="284"/>
            <ac:spMk id="13" creationId="{F0A7AC52-143E-4839-B56C-1CD93FF68C47}"/>
          </ac:spMkLst>
        </pc:spChg>
        <pc:spChg chg="del">
          <ac:chgData name="竣翔 詹" userId="08aaf6c2-db64-469b-ac07-b0cc132e33d0" providerId="ADAL" clId="{0096D5A5-2BB1-4742-A58C-B1040C3D0913}" dt="2021-09-25T05:24:28.283" v="1285" actId="478"/>
          <ac:spMkLst>
            <pc:docMk/>
            <pc:sldMk cId="1308514272" sldId="284"/>
            <ac:spMk id="18" creationId="{51462C3B-5307-4E75-BCB8-6FF2EB11DB70}"/>
          </ac:spMkLst>
        </pc:spChg>
        <pc:spChg chg="add mod">
          <ac:chgData name="竣翔 詹" userId="08aaf6c2-db64-469b-ac07-b0cc132e33d0" providerId="ADAL" clId="{0096D5A5-2BB1-4742-A58C-B1040C3D0913}" dt="2021-09-25T06:11:41.384" v="1724" actId="1076"/>
          <ac:spMkLst>
            <pc:docMk/>
            <pc:sldMk cId="1308514272" sldId="284"/>
            <ac:spMk id="19" creationId="{49D4D275-ABB0-4FCA-B7B5-4450A79A5354}"/>
          </ac:spMkLst>
        </pc:spChg>
        <pc:spChg chg="add mod">
          <ac:chgData name="竣翔 詹" userId="08aaf6c2-db64-469b-ac07-b0cc132e33d0" providerId="ADAL" clId="{0096D5A5-2BB1-4742-A58C-B1040C3D0913}" dt="2021-09-25T06:06:58.064" v="1622" actId="1076"/>
          <ac:spMkLst>
            <pc:docMk/>
            <pc:sldMk cId="1308514272" sldId="284"/>
            <ac:spMk id="22" creationId="{F9A92C01-C8B3-4C8E-BB6E-6372448C5C7D}"/>
          </ac:spMkLst>
        </pc:spChg>
        <pc:spChg chg="add mod">
          <ac:chgData name="竣翔 詹" userId="08aaf6c2-db64-469b-ac07-b0cc132e33d0" providerId="ADAL" clId="{0096D5A5-2BB1-4742-A58C-B1040C3D0913}" dt="2021-09-25T06:11:43.289" v="1725" actId="1076"/>
          <ac:spMkLst>
            <pc:docMk/>
            <pc:sldMk cId="1308514272" sldId="284"/>
            <ac:spMk id="23" creationId="{1C29011C-382E-445D-B0F8-5EBF29E55B10}"/>
          </ac:spMkLst>
        </pc:spChg>
        <pc:picChg chg="add mod">
          <ac:chgData name="竣翔 詹" userId="08aaf6c2-db64-469b-ac07-b0cc132e33d0" providerId="ADAL" clId="{0096D5A5-2BB1-4742-A58C-B1040C3D0913}" dt="2021-09-25T06:05:07.096" v="1485" actId="1076"/>
          <ac:picMkLst>
            <pc:docMk/>
            <pc:sldMk cId="1308514272" sldId="284"/>
            <ac:picMk id="3" creationId="{80293D8E-5B54-42A2-8BE1-C6480E4CD6EF}"/>
          </ac:picMkLst>
        </pc:picChg>
        <pc:cxnChg chg="del mod">
          <ac:chgData name="竣翔 詹" userId="08aaf6c2-db64-469b-ac07-b0cc132e33d0" providerId="ADAL" clId="{0096D5A5-2BB1-4742-A58C-B1040C3D0913}" dt="2021-09-25T05:24:25.871" v="1284" actId="478"/>
          <ac:cxnSpMkLst>
            <pc:docMk/>
            <pc:sldMk cId="1308514272" sldId="284"/>
            <ac:cxnSpMk id="14" creationId="{038C1C06-DCBC-4F0F-98AF-F9EA30FB3341}"/>
          </ac:cxnSpMkLst>
        </pc:cxnChg>
        <pc:cxnChg chg="del">
          <ac:chgData name="竣翔 詹" userId="08aaf6c2-db64-469b-ac07-b0cc132e33d0" providerId="ADAL" clId="{0096D5A5-2BB1-4742-A58C-B1040C3D0913}" dt="2021-09-25T05:24:25.871" v="1284" actId="478"/>
          <ac:cxnSpMkLst>
            <pc:docMk/>
            <pc:sldMk cId="1308514272" sldId="284"/>
            <ac:cxnSpMk id="16" creationId="{CC26FA08-0D1D-4EA5-9B91-CF99B85B9D5D}"/>
          </ac:cxnSpMkLst>
        </pc:cxnChg>
        <pc:cxnChg chg="del">
          <ac:chgData name="竣翔 詹" userId="08aaf6c2-db64-469b-ac07-b0cc132e33d0" providerId="ADAL" clId="{0096D5A5-2BB1-4742-A58C-B1040C3D0913}" dt="2021-09-25T05:24:25.871" v="1284" actId="478"/>
          <ac:cxnSpMkLst>
            <pc:docMk/>
            <pc:sldMk cId="1308514272" sldId="284"/>
            <ac:cxnSpMk id="17" creationId="{1B7643C0-302B-4CDF-8A24-FA00465D3193}"/>
          </ac:cxnSpMkLst>
        </pc:cxnChg>
        <pc:cxnChg chg="add mod">
          <ac:chgData name="竣翔 詹" userId="08aaf6c2-db64-469b-ac07-b0cc132e33d0" providerId="ADAL" clId="{0096D5A5-2BB1-4742-A58C-B1040C3D0913}" dt="2021-09-25T06:11:41.384" v="1724" actId="1076"/>
          <ac:cxnSpMkLst>
            <pc:docMk/>
            <pc:sldMk cId="1308514272" sldId="284"/>
            <ac:cxnSpMk id="20" creationId="{954A1D0B-DF2A-4D84-9B47-A675D872935E}"/>
          </ac:cxnSpMkLst>
        </pc:cxnChg>
      </pc:sldChg>
      <pc:sldChg chg="addSp delSp modSp add">
        <pc:chgData name="竣翔 詹" userId="08aaf6c2-db64-469b-ac07-b0cc132e33d0" providerId="ADAL" clId="{0096D5A5-2BB1-4742-A58C-B1040C3D0913}" dt="2021-10-15T18:44:31.340" v="12417" actId="20577"/>
        <pc:sldMkLst>
          <pc:docMk/>
          <pc:sldMk cId="2559650279" sldId="285"/>
        </pc:sldMkLst>
        <pc:spChg chg="mod">
          <ac:chgData name="竣翔 詹" userId="08aaf6c2-db64-469b-ac07-b0cc132e33d0" providerId="ADAL" clId="{0096D5A5-2BB1-4742-A58C-B1040C3D0913}" dt="2021-09-25T06:09:46.371" v="1655" actId="20577"/>
          <ac:spMkLst>
            <pc:docMk/>
            <pc:sldMk cId="2559650279" sldId="285"/>
            <ac:spMk id="6" creationId="{B77F5E80-86B7-48B6-8CE9-D64085731077}"/>
          </ac:spMkLst>
        </pc:spChg>
        <pc:spChg chg="mod">
          <ac:chgData name="竣翔 詹" userId="08aaf6c2-db64-469b-ac07-b0cc132e33d0" providerId="ADAL" clId="{0096D5A5-2BB1-4742-A58C-B1040C3D0913}" dt="2021-09-25T06:25:30.547" v="2074" actId="20577"/>
          <ac:spMkLst>
            <pc:docMk/>
            <pc:sldMk cId="2559650279" sldId="285"/>
            <ac:spMk id="8" creationId="{C460D785-873A-4FFF-A553-2FB026722E1E}"/>
          </ac:spMkLst>
        </pc:spChg>
        <pc:spChg chg="mod">
          <ac:chgData name="竣翔 詹" userId="08aaf6c2-db64-469b-ac07-b0cc132e33d0" providerId="ADAL" clId="{0096D5A5-2BB1-4742-A58C-B1040C3D0913}" dt="2021-09-25T06:25:35.237" v="2075"/>
          <ac:spMkLst>
            <pc:docMk/>
            <pc:sldMk cId="2559650279" sldId="285"/>
            <ac:spMk id="9" creationId="{D5D9B3AA-3585-4F38-88B8-92F145E6B02F}"/>
          </ac:spMkLst>
        </pc:spChg>
        <pc:spChg chg="mod">
          <ac:chgData name="竣翔 詹" userId="08aaf6c2-db64-469b-ac07-b0cc132e33d0" providerId="ADAL" clId="{0096D5A5-2BB1-4742-A58C-B1040C3D0913}" dt="2021-10-15T18:44:31.340" v="12417" actId="20577"/>
          <ac:spMkLst>
            <pc:docMk/>
            <pc:sldMk cId="2559650279" sldId="285"/>
            <ac:spMk id="10" creationId="{49102D3C-2EF1-41F0-ADEF-FA51319B2F1D}"/>
          </ac:spMkLst>
        </pc:spChg>
        <pc:spChg chg="mod">
          <ac:chgData name="竣翔 詹" userId="08aaf6c2-db64-469b-ac07-b0cc132e33d0" providerId="ADAL" clId="{0096D5A5-2BB1-4742-A58C-B1040C3D0913}" dt="2021-09-25T06:11:21.698" v="1718" actId="14100"/>
          <ac:spMkLst>
            <pc:docMk/>
            <pc:sldMk cId="2559650279" sldId="285"/>
            <ac:spMk id="19" creationId="{49D4D275-ABB0-4FCA-B7B5-4450A79A5354}"/>
          </ac:spMkLst>
        </pc:spChg>
        <pc:spChg chg="mod">
          <ac:chgData name="竣翔 詹" userId="08aaf6c2-db64-469b-ac07-b0cc132e33d0" providerId="ADAL" clId="{0096D5A5-2BB1-4742-A58C-B1040C3D0913}" dt="2021-09-25T06:10:43.740" v="1708" actId="20577"/>
          <ac:spMkLst>
            <pc:docMk/>
            <pc:sldMk cId="2559650279" sldId="285"/>
            <ac:spMk id="22" creationId="{F9A92C01-C8B3-4C8E-BB6E-6372448C5C7D}"/>
          </ac:spMkLst>
        </pc:spChg>
        <pc:spChg chg="mod">
          <ac:chgData name="竣翔 詹" userId="08aaf6c2-db64-469b-ac07-b0cc132e33d0" providerId="ADAL" clId="{0096D5A5-2BB1-4742-A58C-B1040C3D0913}" dt="2021-09-25T06:11:25.392" v="1719" actId="1076"/>
          <ac:spMkLst>
            <pc:docMk/>
            <pc:sldMk cId="2559650279" sldId="285"/>
            <ac:spMk id="23" creationId="{1C29011C-382E-445D-B0F8-5EBF29E55B10}"/>
          </ac:spMkLst>
        </pc:spChg>
        <pc:picChg chg="del">
          <ac:chgData name="竣翔 詹" userId="08aaf6c2-db64-469b-ac07-b0cc132e33d0" providerId="ADAL" clId="{0096D5A5-2BB1-4742-A58C-B1040C3D0913}" dt="2021-09-25T06:10:51.905" v="1709" actId="478"/>
          <ac:picMkLst>
            <pc:docMk/>
            <pc:sldMk cId="2559650279" sldId="285"/>
            <ac:picMk id="3" creationId="{80293D8E-5B54-42A2-8BE1-C6480E4CD6EF}"/>
          </ac:picMkLst>
        </pc:picChg>
        <pc:picChg chg="add mod">
          <ac:chgData name="竣翔 詹" userId="08aaf6c2-db64-469b-ac07-b0cc132e33d0" providerId="ADAL" clId="{0096D5A5-2BB1-4742-A58C-B1040C3D0913}" dt="2021-09-25T06:10:56.313" v="1711" actId="1076"/>
          <ac:picMkLst>
            <pc:docMk/>
            <pc:sldMk cId="2559650279" sldId="285"/>
            <ac:picMk id="11" creationId="{84CF519F-33CD-46D6-BF07-F09FA9B894F6}"/>
          </ac:picMkLst>
        </pc:picChg>
        <pc:cxnChg chg="mod">
          <ac:chgData name="竣翔 詹" userId="08aaf6c2-db64-469b-ac07-b0cc132e33d0" providerId="ADAL" clId="{0096D5A5-2BB1-4742-A58C-B1040C3D0913}" dt="2021-09-25T06:11:21.698" v="1718" actId="14100"/>
          <ac:cxnSpMkLst>
            <pc:docMk/>
            <pc:sldMk cId="2559650279" sldId="285"/>
            <ac:cxnSpMk id="20" creationId="{954A1D0B-DF2A-4D84-9B47-A675D872935E}"/>
          </ac:cxnSpMkLst>
        </pc:cxnChg>
      </pc:sldChg>
      <pc:sldChg chg="addSp delSp modSp add">
        <pc:chgData name="竣翔 詹" userId="08aaf6c2-db64-469b-ac07-b0cc132e33d0" providerId="ADAL" clId="{0096D5A5-2BB1-4742-A58C-B1040C3D0913}" dt="2021-10-16T12:44:09.490" v="12464" actId="20577"/>
        <pc:sldMkLst>
          <pc:docMk/>
          <pc:sldMk cId="762816999" sldId="286"/>
        </pc:sldMkLst>
        <pc:spChg chg="add del mod">
          <ac:chgData name="竣翔 詹" userId="08aaf6c2-db64-469b-ac07-b0cc132e33d0" providerId="ADAL" clId="{0096D5A5-2BB1-4742-A58C-B1040C3D0913}" dt="2021-10-15T18:45:19.995" v="12422" actId="478"/>
          <ac:spMkLst>
            <pc:docMk/>
            <pc:sldMk cId="762816999" sldId="286"/>
            <ac:spMk id="2" creationId="{F6BE1C78-60D9-4137-BD85-93A72B16E6A9}"/>
          </ac:spMkLst>
        </pc:spChg>
        <pc:spChg chg="add del mod">
          <ac:chgData name="竣翔 詹" userId="08aaf6c2-db64-469b-ac07-b0cc132e33d0" providerId="ADAL" clId="{0096D5A5-2BB1-4742-A58C-B1040C3D0913}" dt="2021-10-15T18:46:07.286" v="12441" actId="478"/>
          <ac:spMkLst>
            <pc:docMk/>
            <pc:sldMk cId="762816999" sldId="286"/>
            <ac:spMk id="3" creationId="{36C8B86B-68DC-43C9-BB3A-673E2C263C15}"/>
          </ac:spMkLst>
        </pc:spChg>
        <pc:spChg chg="mod">
          <ac:chgData name="竣翔 詹" userId="08aaf6c2-db64-469b-ac07-b0cc132e33d0" providerId="ADAL" clId="{0096D5A5-2BB1-4742-A58C-B1040C3D0913}" dt="2021-10-16T12:44:09.490" v="12464" actId="20577"/>
          <ac:spMkLst>
            <pc:docMk/>
            <pc:sldMk cId="762816999" sldId="286"/>
            <ac:spMk id="6" creationId="{B77F5E80-86B7-48B6-8CE9-D64085731077}"/>
          </ac:spMkLst>
        </pc:spChg>
        <pc:spChg chg="del">
          <ac:chgData name="竣翔 詹" userId="08aaf6c2-db64-469b-ac07-b0cc132e33d0" providerId="ADAL" clId="{0096D5A5-2BB1-4742-A58C-B1040C3D0913}" dt="2021-09-25T06:12:13.901" v="1746" actId="478"/>
          <ac:spMkLst>
            <pc:docMk/>
            <pc:sldMk cId="762816999" sldId="286"/>
            <ac:spMk id="7" creationId="{B3B0557B-FA20-45F7-B920-F9F892F938FA}"/>
          </ac:spMkLst>
        </pc:spChg>
        <pc:spChg chg="mod">
          <ac:chgData name="竣翔 詹" userId="08aaf6c2-db64-469b-ac07-b0cc132e33d0" providerId="ADAL" clId="{0096D5A5-2BB1-4742-A58C-B1040C3D0913}" dt="2021-09-25T06:25:41.507" v="2076"/>
          <ac:spMkLst>
            <pc:docMk/>
            <pc:sldMk cId="762816999" sldId="286"/>
            <ac:spMk id="8" creationId="{C460D785-873A-4FFF-A553-2FB026722E1E}"/>
          </ac:spMkLst>
        </pc:spChg>
        <pc:spChg chg="mod">
          <ac:chgData name="竣翔 詹" userId="08aaf6c2-db64-469b-ac07-b0cc132e33d0" providerId="ADAL" clId="{0096D5A5-2BB1-4742-A58C-B1040C3D0913}" dt="2021-09-25T06:25:45.325" v="2077"/>
          <ac:spMkLst>
            <pc:docMk/>
            <pc:sldMk cId="762816999" sldId="286"/>
            <ac:spMk id="9" creationId="{D5D9B3AA-3585-4F38-88B8-92F145E6B02F}"/>
          </ac:spMkLst>
        </pc:spChg>
        <pc:spChg chg="del">
          <ac:chgData name="竣翔 詹" userId="08aaf6c2-db64-469b-ac07-b0cc132e33d0" providerId="ADAL" clId="{0096D5A5-2BB1-4742-A58C-B1040C3D0913}" dt="2021-09-25T06:12:30.607" v="1750" actId="478"/>
          <ac:spMkLst>
            <pc:docMk/>
            <pc:sldMk cId="762816999" sldId="286"/>
            <ac:spMk id="10" creationId="{49102D3C-2EF1-41F0-ADEF-FA51319B2F1D}"/>
          </ac:spMkLst>
        </pc:spChg>
        <pc:spChg chg="add mod">
          <ac:chgData name="竣翔 詹" userId="08aaf6c2-db64-469b-ac07-b0cc132e33d0" providerId="ADAL" clId="{0096D5A5-2BB1-4742-A58C-B1040C3D0913}" dt="2021-09-25T06:16:40.421" v="2039" actId="1036"/>
          <ac:spMkLst>
            <pc:docMk/>
            <pc:sldMk cId="762816999" sldId="286"/>
            <ac:spMk id="12" creationId="{48C286BE-D5ED-4CE9-A71C-54156BFDA85F}"/>
          </ac:spMkLst>
        </pc:spChg>
        <pc:spChg chg="del">
          <ac:chgData name="竣翔 詹" userId="08aaf6c2-db64-469b-ac07-b0cc132e33d0" providerId="ADAL" clId="{0096D5A5-2BB1-4742-A58C-B1040C3D0913}" dt="2021-09-25T06:12:20.200" v="1747" actId="478"/>
          <ac:spMkLst>
            <pc:docMk/>
            <pc:sldMk cId="762816999" sldId="286"/>
            <ac:spMk id="13" creationId="{F0A7AC52-143E-4839-B56C-1CD93FF68C47}"/>
          </ac:spMkLst>
        </pc:spChg>
        <pc:spChg chg="add mod">
          <ac:chgData name="竣翔 詹" userId="08aaf6c2-db64-469b-ac07-b0cc132e33d0" providerId="ADAL" clId="{0096D5A5-2BB1-4742-A58C-B1040C3D0913}" dt="2021-09-25T06:16:40.421" v="2039" actId="1036"/>
          <ac:spMkLst>
            <pc:docMk/>
            <pc:sldMk cId="762816999" sldId="286"/>
            <ac:spMk id="14" creationId="{29F84DE3-D4DE-4AD5-AAEC-277AD5758478}"/>
          </ac:spMkLst>
        </pc:spChg>
        <pc:spChg chg="del">
          <ac:chgData name="竣翔 詹" userId="08aaf6c2-db64-469b-ac07-b0cc132e33d0" providerId="ADAL" clId="{0096D5A5-2BB1-4742-A58C-B1040C3D0913}" dt="2021-09-25T06:12:22.548" v="1748" actId="478"/>
          <ac:spMkLst>
            <pc:docMk/>
            <pc:sldMk cId="762816999" sldId="286"/>
            <ac:spMk id="19" creationId="{49D4D275-ABB0-4FCA-B7B5-4450A79A5354}"/>
          </ac:spMkLst>
        </pc:spChg>
        <pc:spChg chg="del">
          <ac:chgData name="竣翔 詹" userId="08aaf6c2-db64-469b-ac07-b0cc132e33d0" providerId="ADAL" clId="{0096D5A5-2BB1-4742-A58C-B1040C3D0913}" dt="2021-09-25T06:12:13.901" v="1746" actId="478"/>
          <ac:spMkLst>
            <pc:docMk/>
            <pc:sldMk cId="762816999" sldId="286"/>
            <ac:spMk id="22" creationId="{F9A92C01-C8B3-4C8E-BB6E-6372448C5C7D}"/>
          </ac:spMkLst>
        </pc:spChg>
        <pc:spChg chg="del">
          <ac:chgData name="竣翔 詹" userId="08aaf6c2-db64-469b-ac07-b0cc132e33d0" providerId="ADAL" clId="{0096D5A5-2BB1-4742-A58C-B1040C3D0913}" dt="2021-09-25T06:12:13.901" v="1746" actId="478"/>
          <ac:spMkLst>
            <pc:docMk/>
            <pc:sldMk cId="762816999" sldId="286"/>
            <ac:spMk id="23" creationId="{1C29011C-382E-445D-B0F8-5EBF29E55B10}"/>
          </ac:spMkLst>
        </pc:spChg>
        <pc:picChg chg="add del mod">
          <ac:chgData name="竣翔 詹" userId="08aaf6c2-db64-469b-ac07-b0cc132e33d0" providerId="ADAL" clId="{0096D5A5-2BB1-4742-A58C-B1040C3D0913}" dt="2021-09-25T10:29:08.817" v="3050" actId="478"/>
          <ac:picMkLst>
            <pc:docMk/>
            <pc:sldMk cId="762816999" sldId="286"/>
            <ac:picMk id="2" creationId="{F7FD6D7B-91D9-4921-A99D-6BEEE6B5EA23}"/>
          </ac:picMkLst>
        </pc:picChg>
        <pc:picChg chg="add mod modCrop">
          <ac:chgData name="竣翔 詹" userId="08aaf6c2-db64-469b-ac07-b0cc132e33d0" providerId="ADAL" clId="{0096D5A5-2BB1-4742-A58C-B1040C3D0913}" dt="2021-10-15T18:46:01.240" v="12438" actId="1036"/>
          <ac:picMkLst>
            <pc:docMk/>
            <pc:sldMk cId="762816999" sldId="286"/>
            <ac:picMk id="7" creationId="{836DE75C-1DB6-4719-BB40-6DB72138F642}"/>
          </ac:picMkLst>
        </pc:picChg>
        <pc:picChg chg="del">
          <ac:chgData name="竣翔 詹" userId="08aaf6c2-db64-469b-ac07-b0cc132e33d0" providerId="ADAL" clId="{0096D5A5-2BB1-4742-A58C-B1040C3D0913}" dt="2021-09-25T06:12:13.901" v="1746" actId="478"/>
          <ac:picMkLst>
            <pc:docMk/>
            <pc:sldMk cId="762816999" sldId="286"/>
            <ac:picMk id="11" creationId="{84CF519F-33CD-46D6-BF07-F09FA9B894F6}"/>
          </ac:picMkLst>
        </pc:picChg>
        <pc:picChg chg="add mod">
          <ac:chgData name="竣翔 詹" userId="08aaf6c2-db64-469b-ac07-b0cc132e33d0" providerId="ADAL" clId="{0096D5A5-2BB1-4742-A58C-B1040C3D0913}" dt="2021-09-25T10:29:14.163" v="3052" actId="14100"/>
          <ac:picMkLst>
            <pc:docMk/>
            <pc:sldMk cId="762816999" sldId="286"/>
            <ac:picMk id="15" creationId="{8C4A18F8-17D9-4B8D-8DC4-5221474D444F}"/>
          </ac:picMkLst>
        </pc:picChg>
        <pc:cxnChg chg="del mod">
          <ac:chgData name="竣翔 詹" userId="08aaf6c2-db64-469b-ac07-b0cc132e33d0" providerId="ADAL" clId="{0096D5A5-2BB1-4742-A58C-B1040C3D0913}" dt="2021-09-25T06:12:20.200" v="1747" actId="478"/>
          <ac:cxnSpMkLst>
            <pc:docMk/>
            <pc:sldMk cId="762816999" sldId="286"/>
            <ac:cxnSpMk id="20" creationId="{954A1D0B-DF2A-4D84-9B47-A675D872935E}"/>
          </ac:cxnSpMkLst>
        </pc:cxnChg>
      </pc:sldChg>
      <pc:sldChg chg="addSp modSp add">
        <pc:chgData name="竣翔 詹" userId="08aaf6c2-db64-469b-ac07-b0cc132e33d0" providerId="ADAL" clId="{0096D5A5-2BB1-4742-A58C-B1040C3D0913}" dt="2021-10-16T12:57:04.183" v="12479" actId="207"/>
        <pc:sldMkLst>
          <pc:docMk/>
          <pc:sldMk cId="3541440119" sldId="287"/>
        </pc:sldMkLst>
        <pc:spChg chg="add mod">
          <ac:chgData name="竣翔 詹" userId="08aaf6c2-db64-469b-ac07-b0cc132e33d0" providerId="ADAL" clId="{0096D5A5-2BB1-4742-A58C-B1040C3D0913}" dt="2021-10-16T12:57:04.183" v="12479" actId="207"/>
          <ac:spMkLst>
            <pc:docMk/>
            <pc:sldMk cId="3541440119" sldId="287"/>
            <ac:spMk id="2" creationId="{1F88A7B3-A81A-438C-A80F-9B16FBF5D2F7}"/>
          </ac:spMkLst>
        </pc:spChg>
        <pc:spChg chg="mod">
          <ac:chgData name="竣翔 詹" userId="08aaf6c2-db64-469b-ac07-b0cc132e33d0" providerId="ADAL" clId="{0096D5A5-2BB1-4742-A58C-B1040C3D0913}" dt="2021-10-16T12:47:48.375" v="12478" actId="207"/>
          <ac:spMkLst>
            <pc:docMk/>
            <pc:sldMk cId="3541440119" sldId="287"/>
            <ac:spMk id="10" creationId="{061FAD48-0F44-4C7B-A49B-6D1A39ADEFDC}"/>
          </ac:spMkLst>
        </pc:spChg>
        <pc:picChg chg="add mod">
          <ac:chgData name="竣翔 詹" userId="08aaf6c2-db64-469b-ac07-b0cc132e33d0" providerId="ADAL" clId="{0096D5A5-2BB1-4742-A58C-B1040C3D0913}" dt="2021-09-25T10:15:49.339" v="2704" actId="1076"/>
          <ac:picMkLst>
            <pc:docMk/>
            <pc:sldMk cId="3541440119" sldId="287"/>
            <ac:picMk id="3" creationId="{F2A5589E-EEAC-4512-9EB6-F0D4CF3A74B7}"/>
          </ac:picMkLst>
        </pc:picChg>
      </pc:sldChg>
      <pc:sldChg chg="addSp delSp modSp add">
        <pc:chgData name="竣翔 詹" userId="08aaf6c2-db64-469b-ac07-b0cc132e33d0" providerId="ADAL" clId="{0096D5A5-2BB1-4742-A58C-B1040C3D0913}" dt="2021-10-16T12:44:20.698" v="12469" actId="20577"/>
        <pc:sldMkLst>
          <pc:docMk/>
          <pc:sldMk cId="114397240" sldId="288"/>
        </pc:sldMkLst>
        <pc:spChg chg="del">
          <ac:chgData name="竣翔 詹" userId="08aaf6c2-db64-469b-ac07-b0cc132e33d0" providerId="ADAL" clId="{0096D5A5-2BB1-4742-A58C-B1040C3D0913}" dt="2021-09-25T10:18:30.861" v="2728" actId="478"/>
          <ac:spMkLst>
            <pc:docMk/>
            <pc:sldMk cId="114397240" sldId="288"/>
            <ac:spMk id="2" creationId="{1F88A7B3-A81A-438C-A80F-9B16FBF5D2F7}"/>
          </ac:spMkLst>
        </pc:spChg>
        <pc:spChg chg="del">
          <ac:chgData name="竣翔 詹" userId="08aaf6c2-db64-469b-ac07-b0cc132e33d0" providerId="ADAL" clId="{0096D5A5-2BB1-4742-A58C-B1040C3D0913}" dt="2021-09-25T10:18:30.861" v="2728" actId="478"/>
          <ac:spMkLst>
            <pc:docMk/>
            <pc:sldMk cId="114397240" sldId="288"/>
            <ac:spMk id="10" creationId="{061FAD48-0F44-4C7B-A49B-6D1A39ADEFDC}"/>
          </ac:spMkLst>
        </pc:spChg>
        <pc:spChg chg="add del mod">
          <ac:chgData name="竣翔 詹" userId="08aaf6c2-db64-469b-ac07-b0cc132e33d0" providerId="ADAL" clId="{0096D5A5-2BB1-4742-A58C-B1040C3D0913}" dt="2021-09-25T10:18:34.201" v="2729" actId="478"/>
          <ac:spMkLst>
            <pc:docMk/>
            <pc:sldMk cId="114397240" sldId="288"/>
            <ac:spMk id="11" creationId="{DB4CD2D5-EB70-4CFB-B1B2-4D9E695DA166}"/>
          </ac:spMkLst>
        </pc:spChg>
        <pc:spChg chg="add mod">
          <ac:chgData name="竣翔 詹" userId="08aaf6c2-db64-469b-ac07-b0cc132e33d0" providerId="ADAL" clId="{0096D5A5-2BB1-4742-A58C-B1040C3D0913}" dt="2021-10-16T12:44:20.698" v="12469" actId="20577"/>
          <ac:spMkLst>
            <pc:docMk/>
            <pc:sldMk cId="114397240" sldId="288"/>
            <ac:spMk id="12" creationId="{27541E50-5ED8-40B1-8A96-065ECB73F3CB}"/>
          </ac:spMkLst>
        </pc:spChg>
        <pc:picChg chg="del">
          <ac:chgData name="竣翔 詹" userId="08aaf6c2-db64-469b-ac07-b0cc132e33d0" providerId="ADAL" clId="{0096D5A5-2BB1-4742-A58C-B1040C3D0913}" dt="2021-09-25T10:18:35.607" v="2730" actId="478"/>
          <ac:picMkLst>
            <pc:docMk/>
            <pc:sldMk cId="114397240" sldId="288"/>
            <ac:picMk id="3" creationId="{F2A5589E-EEAC-4512-9EB6-F0D4CF3A74B7}"/>
          </ac:picMkLst>
        </pc:picChg>
        <pc:picChg chg="add mod">
          <ac:chgData name="竣翔 詹" userId="08aaf6c2-db64-469b-ac07-b0cc132e33d0" providerId="ADAL" clId="{0096D5A5-2BB1-4742-A58C-B1040C3D0913}" dt="2021-09-25T10:33:32.323" v="3083" actId="1076"/>
          <ac:picMkLst>
            <pc:docMk/>
            <pc:sldMk cId="114397240" sldId="288"/>
            <ac:picMk id="13" creationId="{AA5940A4-4A5F-4CC4-8C31-DCDB8B3A7D25}"/>
          </ac:picMkLst>
        </pc:picChg>
      </pc:sldChg>
      <pc:sldChg chg="modSp add del">
        <pc:chgData name="竣翔 詹" userId="08aaf6c2-db64-469b-ac07-b0cc132e33d0" providerId="ADAL" clId="{0096D5A5-2BB1-4742-A58C-B1040C3D0913}" dt="2021-10-15T18:46:39.415" v="12447" actId="2696"/>
        <pc:sldMkLst>
          <pc:docMk/>
          <pc:sldMk cId="4137259014" sldId="289"/>
        </pc:sldMkLst>
        <pc:spChg chg="mod">
          <ac:chgData name="竣翔 詹" userId="08aaf6c2-db64-469b-ac07-b0cc132e33d0" providerId="ADAL" clId="{0096D5A5-2BB1-4742-A58C-B1040C3D0913}" dt="2021-10-15T18:46:29.327" v="12446" actId="20577"/>
          <ac:spMkLst>
            <pc:docMk/>
            <pc:sldMk cId="4137259014" sldId="289"/>
            <ac:spMk id="12" creationId="{27541E50-5ED8-40B1-8A96-065ECB73F3CB}"/>
          </ac:spMkLst>
        </pc:spChg>
      </pc:sldChg>
      <pc:sldChg chg="addSp delSp modSp add">
        <pc:chgData name="竣翔 詹" userId="08aaf6c2-db64-469b-ac07-b0cc132e33d0" providerId="ADAL" clId="{0096D5A5-2BB1-4742-A58C-B1040C3D0913}" dt="2021-10-16T12:59:21.328" v="12489" actId="20577"/>
        <pc:sldMkLst>
          <pc:docMk/>
          <pc:sldMk cId="1565688091" sldId="290"/>
        </pc:sldMkLst>
        <pc:spChg chg="mod">
          <ac:chgData name="竣翔 詹" userId="08aaf6c2-db64-469b-ac07-b0cc132e33d0" providerId="ADAL" clId="{0096D5A5-2BB1-4742-A58C-B1040C3D0913}" dt="2021-10-16T12:59:21.328" v="12489" actId="20577"/>
          <ac:spMkLst>
            <pc:docMk/>
            <pc:sldMk cId="1565688091" sldId="290"/>
            <ac:spMk id="11" creationId="{3545B2DE-A1E7-430E-B747-7DD62C4CFA71}"/>
          </ac:spMkLst>
        </pc:spChg>
        <pc:spChg chg="add mod">
          <ac:chgData name="竣翔 詹" userId="08aaf6c2-db64-469b-ac07-b0cc132e33d0" providerId="ADAL" clId="{0096D5A5-2BB1-4742-A58C-B1040C3D0913}" dt="2021-09-25T12:05:30.830" v="3295" actId="1076"/>
          <ac:spMkLst>
            <pc:docMk/>
            <pc:sldMk cId="1565688091" sldId="290"/>
            <ac:spMk id="17" creationId="{9EAC0CA4-785A-496F-8694-EB2261977FC7}"/>
          </ac:spMkLst>
        </pc:spChg>
        <pc:spChg chg="add mod">
          <ac:chgData name="竣翔 詹" userId="08aaf6c2-db64-469b-ac07-b0cc132e33d0" providerId="ADAL" clId="{0096D5A5-2BB1-4742-A58C-B1040C3D0913}" dt="2021-09-25T12:05:36.070" v="3296" actId="1076"/>
          <ac:spMkLst>
            <pc:docMk/>
            <pc:sldMk cId="1565688091" sldId="290"/>
            <ac:spMk id="18" creationId="{15CAE05F-B630-4916-9D37-4F984436A5BC}"/>
          </ac:spMkLst>
        </pc:spChg>
        <pc:spChg chg="add mod">
          <ac:chgData name="竣翔 詹" userId="08aaf6c2-db64-469b-ac07-b0cc132e33d0" providerId="ADAL" clId="{0096D5A5-2BB1-4742-A58C-B1040C3D0913}" dt="2021-09-25T12:04:38.765" v="3284" actId="20577"/>
          <ac:spMkLst>
            <pc:docMk/>
            <pc:sldMk cId="1565688091" sldId="290"/>
            <ac:spMk id="19" creationId="{F4931D77-3A04-43A6-A244-3C4CA92CA654}"/>
          </ac:spMkLst>
        </pc:spChg>
        <pc:picChg chg="del">
          <ac:chgData name="竣翔 詹" userId="08aaf6c2-db64-469b-ac07-b0cc132e33d0" providerId="ADAL" clId="{0096D5A5-2BB1-4742-A58C-B1040C3D0913}" dt="2021-09-25T12:04:28.953" v="3279" actId="478"/>
          <ac:picMkLst>
            <pc:docMk/>
            <pc:sldMk cId="1565688091" sldId="290"/>
            <ac:picMk id="7" creationId="{7A470315-48E8-4A3C-AF11-0ACDFA582572}"/>
          </ac:picMkLst>
        </pc:picChg>
        <pc:picChg chg="del">
          <ac:chgData name="竣翔 詹" userId="08aaf6c2-db64-469b-ac07-b0cc132e33d0" providerId="ADAL" clId="{0096D5A5-2BB1-4742-A58C-B1040C3D0913}" dt="2021-09-25T12:04:28.953" v="3279" actId="478"/>
          <ac:picMkLst>
            <pc:docMk/>
            <pc:sldMk cId="1565688091" sldId="290"/>
            <ac:picMk id="12" creationId="{E66E5E04-D17F-4C44-A081-9145B48BF4FE}"/>
          </ac:picMkLst>
        </pc:picChg>
        <pc:picChg chg="del">
          <ac:chgData name="竣翔 詹" userId="08aaf6c2-db64-469b-ac07-b0cc132e33d0" providerId="ADAL" clId="{0096D5A5-2BB1-4742-A58C-B1040C3D0913}" dt="2021-09-25T12:04:28.953" v="3279" actId="478"/>
          <ac:picMkLst>
            <pc:docMk/>
            <pc:sldMk cId="1565688091" sldId="290"/>
            <ac:picMk id="13" creationId="{477845E1-CE4F-41AE-8A28-E647626C258E}"/>
          </ac:picMkLst>
        </pc:picChg>
        <pc:picChg chg="mod">
          <ac:chgData name="竣翔 詹" userId="08aaf6c2-db64-469b-ac07-b0cc132e33d0" providerId="ADAL" clId="{0096D5A5-2BB1-4742-A58C-B1040C3D0913}" dt="2021-09-25T12:04:59.718" v="3288" actId="14100"/>
          <ac:picMkLst>
            <pc:docMk/>
            <pc:sldMk cId="1565688091" sldId="290"/>
            <ac:picMk id="14" creationId="{14EE46E7-D12D-408A-9F2C-EAA64AAFEB9B}"/>
          </ac:picMkLst>
        </pc:picChg>
        <pc:picChg chg="mod">
          <ac:chgData name="竣翔 詹" userId="08aaf6c2-db64-469b-ac07-b0cc132e33d0" providerId="ADAL" clId="{0096D5A5-2BB1-4742-A58C-B1040C3D0913}" dt="2021-09-25T12:05:19.174" v="3293" actId="1076"/>
          <ac:picMkLst>
            <pc:docMk/>
            <pc:sldMk cId="1565688091" sldId="290"/>
            <ac:picMk id="15" creationId="{BC6A6E30-6CB4-4FB4-9174-02FDED5DF50D}"/>
          </ac:picMkLst>
        </pc:picChg>
        <pc:picChg chg="mod">
          <ac:chgData name="竣翔 詹" userId="08aaf6c2-db64-469b-ac07-b0cc132e33d0" providerId="ADAL" clId="{0096D5A5-2BB1-4742-A58C-B1040C3D0913}" dt="2021-09-25T12:05:21.623" v="3294" actId="1076"/>
          <ac:picMkLst>
            <pc:docMk/>
            <pc:sldMk cId="1565688091" sldId="290"/>
            <ac:picMk id="16" creationId="{8AEAEA8F-6E20-47F9-A0D4-0A7ADC14288D}"/>
          </ac:picMkLst>
        </pc:picChg>
      </pc:sldChg>
      <pc:sldChg chg="modSp add">
        <pc:chgData name="竣翔 詹" userId="08aaf6c2-db64-469b-ac07-b0cc132e33d0" providerId="ADAL" clId="{0096D5A5-2BB1-4742-A58C-B1040C3D0913}" dt="2021-10-15T18:49:57.157" v="12455" actId="20577"/>
        <pc:sldMkLst>
          <pc:docMk/>
          <pc:sldMk cId="3761133270" sldId="291"/>
        </pc:sldMkLst>
        <pc:spChg chg="mod">
          <ac:chgData name="竣翔 詹" userId="08aaf6c2-db64-469b-ac07-b0cc132e33d0" providerId="ADAL" clId="{0096D5A5-2BB1-4742-A58C-B1040C3D0913}" dt="2021-09-26T03:04:10.650" v="6053" actId="20577"/>
          <ac:spMkLst>
            <pc:docMk/>
            <pc:sldMk cId="3761133270" sldId="291"/>
            <ac:spMk id="8" creationId="{C460D785-873A-4FFF-A553-2FB026722E1E}"/>
          </ac:spMkLst>
        </pc:spChg>
        <pc:spChg chg="mod">
          <ac:chgData name="竣翔 詹" userId="08aaf6c2-db64-469b-ac07-b0cc132e33d0" providerId="ADAL" clId="{0096D5A5-2BB1-4742-A58C-B1040C3D0913}" dt="2021-09-26T03:04:13.220" v="6054" actId="20577"/>
          <ac:spMkLst>
            <pc:docMk/>
            <pc:sldMk cId="3761133270" sldId="291"/>
            <ac:spMk id="9" creationId="{D5D9B3AA-3585-4F38-88B8-92F145E6B02F}"/>
          </ac:spMkLst>
        </pc:spChg>
        <pc:spChg chg="mod">
          <ac:chgData name="竣翔 詹" userId="08aaf6c2-db64-469b-ac07-b0cc132e33d0" providerId="ADAL" clId="{0096D5A5-2BB1-4742-A58C-B1040C3D0913}" dt="2021-10-15T18:49:57.157" v="12455" actId="20577"/>
          <ac:spMkLst>
            <pc:docMk/>
            <pc:sldMk cId="3761133270" sldId="291"/>
            <ac:spMk id="10" creationId="{061FAD48-0F44-4C7B-A49B-6D1A39ADEFDC}"/>
          </ac:spMkLst>
        </pc:spChg>
      </pc:sldChg>
      <pc:sldChg chg="addSp delSp modSp add">
        <pc:chgData name="竣翔 詹" userId="08aaf6c2-db64-469b-ac07-b0cc132e33d0" providerId="ADAL" clId="{0096D5A5-2BB1-4742-A58C-B1040C3D0913}" dt="2021-10-16T12:44:30.340" v="12472" actId="20577"/>
        <pc:sldMkLst>
          <pc:docMk/>
          <pc:sldMk cId="3563356728" sldId="292"/>
        </pc:sldMkLst>
        <pc:spChg chg="add del mod">
          <ac:chgData name="竣翔 詹" userId="08aaf6c2-db64-469b-ac07-b0cc132e33d0" providerId="ADAL" clId="{0096D5A5-2BB1-4742-A58C-B1040C3D0913}" dt="2021-09-26T01:37:31.251" v="3401" actId="478"/>
          <ac:spMkLst>
            <pc:docMk/>
            <pc:sldMk cId="3563356728" sldId="292"/>
            <ac:spMk id="3" creationId="{B0FFDA2C-D1BF-4296-A7A3-B94BFEE52B03}"/>
          </ac:spMkLst>
        </pc:spChg>
        <pc:spChg chg="add mod">
          <ac:chgData name="竣翔 詹" userId="08aaf6c2-db64-469b-ac07-b0cc132e33d0" providerId="ADAL" clId="{0096D5A5-2BB1-4742-A58C-B1040C3D0913}" dt="2021-09-26T01:55:47.440" v="3781" actId="208"/>
          <ac:spMkLst>
            <pc:docMk/>
            <pc:sldMk cId="3563356728" sldId="292"/>
            <ac:spMk id="7" creationId="{EAD49A9C-E0A4-4590-8288-E31224B98030}"/>
          </ac:spMkLst>
        </pc:spChg>
        <pc:spChg chg="mod">
          <ac:chgData name="竣翔 詹" userId="08aaf6c2-db64-469b-ac07-b0cc132e33d0" providerId="ADAL" clId="{0096D5A5-2BB1-4742-A58C-B1040C3D0913}" dt="2021-09-26T03:04:04.997" v="6051" actId="20577"/>
          <ac:spMkLst>
            <pc:docMk/>
            <pc:sldMk cId="3563356728" sldId="292"/>
            <ac:spMk id="8" creationId="{C460D785-873A-4FFF-A553-2FB026722E1E}"/>
          </ac:spMkLst>
        </pc:spChg>
        <pc:spChg chg="mod">
          <ac:chgData name="竣翔 詹" userId="08aaf6c2-db64-469b-ac07-b0cc132e33d0" providerId="ADAL" clId="{0096D5A5-2BB1-4742-A58C-B1040C3D0913}" dt="2021-09-26T03:04:07.540" v="6052" actId="20577"/>
          <ac:spMkLst>
            <pc:docMk/>
            <pc:sldMk cId="3563356728" sldId="292"/>
            <ac:spMk id="9" creationId="{D5D9B3AA-3585-4F38-88B8-92F145E6B02F}"/>
          </ac:spMkLst>
        </pc:spChg>
        <pc:spChg chg="del mod">
          <ac:chgData name="竣翔 詹" userId="08aaf6c2-db64-469b-ac07-b0cc132e33d0" providerId="ADAL" clId="{0096D5A5-2BB1-4742-A58C-B1040C3D0913}" dt="2021-09-26T01:37:29.131" v="3400" actId="478"/>
          <ac:spMkLst>
            <pc:docMk/>
            <pc:sldMk cId="3563356728" sldId="292"/>
            <ac:spMk id="10" creationId="{061FAD48-0F44-4C7B-A49B-6D1A39ADEFDC}"/>
          </ac:spMkLst>
        </pc:spChg>
        <pc:spChg chg="add mod">
          <ac:chgData name="竣翔 詹" userId="08aaf6c2-db64-469b-ac07-b0cc132e33d0" providerId="ADAL" clId="{0096D5A5-2BB1-4742-A58C-B1040C3D0913}" dt="2021-10-16T12:44:30.340" v="12472" actId="20577"/>
          <ac:spMkLst>
            <pc:docMk/>
            <pc:sldMk cId="3563356728" sldId="292"/>
            <ac:spMk id="11" creationId="{F595B551-7711-4D66-B91D-24B0BEAC3986}"/>
          </ac:spMkLst>
        </pc:spChg>
        <pc:spChg chg="add mod">
          <ac:chgData name="竣翔 詹" userId="08aaf6c2-db64-469b-ac07-b0cc132e33d0" providerId="ADAL" clId="{0096D5A5-2BB1-4742-A58C-B1040C3D0913}" dt="2021-09-26T01:58:25.039" v="3845" actId="1035"/>
          <ac:spMkLst>
            <pc:docMk/>
            <pc:sldMk cId="3563356728" sldId="292"/>
            <ac:spMk id="12" creationId="{2B8F69D8-8A4F-412D-8F22-E65D27F70440}"/>
          </ac:spMkLst>
        </pc:spChg>
        <pc:spChg chg="add mod">
          <ac:chgData name="竣翔 詹" userId="08aaf6c2-db64-469b-ac07-b0cc132e33d0" providerId="ADAL" clId="{0096D5A5-2BB1-4742-A58C-B1040C3D0913}" dt="2021-09-26T01:58:25.039" v="3845" actId="1035"/>
          <ac:spMkLst>
            <pc:docMk/>
            <pc:sldMk cId="3563356728" sldId="292"/>
            <ac:spMk id="13" creationId="{BCE8EDBE-C1AE-44EF-AF0B-2D8A85E9503F}"/>
          </ac:spMkLst>
        </pc:spChg>
        <pc:spChg chg="add mod">
          <ac:chgData name="竣翔 詹" userId="08aaf6c2-db64-469b-ac07-b0cc132e33d0" providerId="ADAL" clId="{0096D5A5-2BB1-4742-A58C-B1040C3D0913}" dt="2021-09-26T01:58:46.417" v="3859" actId="1076"/>
          <ac:spMkLst>
            <pc:docMk/>
            <pc:sldMk cId="3563356728" sldId="292"/>
            <ac:spMk id="14" creationId="{8675E66E-617D-444E-8E6B-2A80CED87322}"/>
          </ac:spMkLst>
        </pc:spChg>
        <pc:spChg chg="add mod">
          <ac:chgData name="竣翔 詹" userId="08aaf6c2-db64-469b-ac07-b0cc132e33d0" providerId="ADAL" clId="{0096D5A5-2BB1-4742-A58C-B1040C3D0913}" dt="2021-09-26T01:58:25.039" v="3845" actId="1035"/>
          <ac:spMkLst>
            <pc:docMk/>
            <pc:sldMk cId="3563356728" sldId="292"/>
            <ac:spMk id="15" creationId="{908084E6-BC43-430E-A654-5AA1B540E8D1}"/>
          </ac:spMkLst>
        </pc:spChg>
        <pc:spChg chg="add mod">
          <ac:chgData name="竣翔 詹" userId="08aaf6c2-db64-469b-ac07-b0cc132e33d0" providerId="ADAL" clId="{0096D5A5-2BB1-4742-A58C-B1040C3D0913}" dt="2021-09-26T01:58:25.039" v="3845" actId="1035"/>
          <ac:spMkLst>
            <pc:docMk/>
            <pc:sldMk cId="3563356728" sldId="292"/>
            <ac:spMk id="16" creationId="{6A0940C9-8D51-4C02-A5E4-A2BB7DC11887}"/>
          </ac:spMkLst>
        </pc:spChg>
        <pc:spChg chg="add mod">
          <ac:chgData name="竣翔 詹" userId="08aaf6c2-db64-469b-ac07-b0cc132e33d0" providerId="ADAL" clId="{0096D5A5-2BB1-4742-A58C-B1040C3D0913}" dt="2021-09-26T01:58:25.039" v="3845" actId="1035"/>
          <ac:spMkLst>
            <pc:docMk/>
            <pc:sldMk cId="3563356728" sldId="292"/>
            <ac:spMk id="17" creationId="{F5BAAC72-9AEB-41BB-8050-E95C5222DA43}"/>
          </ac:spMkLst>
        </pc:spChg>
        <pc:spChg chg="add mod">
          <ac:chgData name="竣翔 詹" userId="08aaf6c2-db64-469b-ac07-b0cc132e33d0" providerId="ADAL" clId="{0096D5A5-2BB1-4742-A58C-B1040C3D0913}" dt="2021-09-26T01:58:25.039" v="3845" actId="1035"/>
          <ac:spMkLst>
            <pc:docMk/>
            <pc:sldMk cId="3563356728" sldId="292"/>
            <ac:spMk id="18" creationId="{CD04DDCE-A945-4ECA-A564-FB146C9C9C06}"/>
          </ac:spMkLst>
        </pc:spChg>
        <pc:spChg chg="add mod">
          <ac:chgData name="竣翔 詹" userId="08aaf6c2-db64-469b-ac07-b0cc132e33d0" providerId="ADAL" clId="{0096D5A5-2BB1-4742-A58C-B1040C3D0913}" dt="2021-09-26T01:58:38.657" v="3856" actId="1076"/>
          <ac:spMkLst>
            <pc:docMk/>
            <pc:sldMk cId="3563356728" sldId="292"/>
            <ac:spMk id="19" creationId="{2246B7D1-F76F-4E47-9EB5-53CF4239BE13}"/>
          </ac:spMkLst>
        </pc:spChg>
        <pc:spChg chg="add mod">
          <ac:chgData name="竣翔 詹" userId="08aaf6c2-db64-469b-ac07-b0cc132e33d0" providerId="ADAL" clId="{0096D5A5-2BB1-4742-A58C-B1040C3D0913}" dt="2021-09-26T01:58:34.935" v="3855" actId="1036"/>
          <ac:spMkLst>
            <pc:docMk/>
            <pc:sldMk cId="3563356728" sldId="292"/>
            <ac:spMk id="20" creationId="{D23B8F22-980C-4A43-B993-798F803A09E5}"/>
          </ac:spMkLst>
        </pc:spChg>
        <pc:spChg chg="add mod">
          <ac:chgData name="竣翔 詹" userId="08aaf6c2-db64-469b-ac07-b0cc132e33d0" providerId="ADAL" clId="{0096D5A5-2BB1-4742-A58C-B1040C3D0913}" dt="2021-09-26T01:56:33.751" v="3804" actId="20577"/>
          <ac:spMkLst>
            <pc:docMk/>
            <pc:sldMk cId="3563356728" sldId="292"/>
            <ac:spMk id="21" creationId="{A44262EE-52F2-4B22-9910-21D6FC838409}"/>
          </ac:spMkLst>
        </pc:spChg>
        <pc:spChg chg="add mod">
          <ac:chgData name="竣翔 詹" userId="08aaf6c2-db64-469b-ac07-b0cc132e33d0" providerId="ADAL" clId="{0096D5A5-2BB1-4742-A58C-B1040C3D0913}" dt="2021-09-26T01:57:03.344" v="3814" actId="20577"/>
          <ac:spMkLst>
            <pc:docMk/>
            <pc:sldMk cId="3563356728" sldId="292"/>
            <ac:spMk id="22" creationId="{C33653CA-347E-4428-9447-ADBB91A5636D}"/>
          </ac:spMkLst>
        </pc:spChg>
        <pc:spChg chg="add mod">
          <ac:chgData name="竣翔 詹" userId="08aaf6c2-db64-469b-ac07-b0cc132e33d0" providerId="ADAL" clId="{0096D5A5-2BB1-4742-A58C-B1040C3D0913}" dt="2021-09-26T01:58:25.039" v="3845" actId="1035"/>
          <ac:spMkLst>
            <pc:docMk/>
            <pc:sldMk cId="3563356728" sldId="292"/>
            <ac:spMk id="23" creationId="{0541E644-AC84-475D-9E82-FB3890E598A0}"/>
          </ac:spMkLst>
        </pc:spChg>
        <pc:spChg chg="add mod">
          <ac:chgData name="竣翔 詹" userId="08aaf6c2-db64-469b-ac07-b0cc132e33d0" providerId="ADAL" clId="{0096D5A5-2BB1-4742-A58C-B1040C3D0913}" dt="2021-09-26T01:58:25.039" v="3845" actId="1035"/>
          <ac:spMkLst>
            <pc:docMk/>
            <pc:sldMk cId="3563356728" sldId="292"/>
            <ac:spMk id="24" creationId="{2F186A83-2BBB-4491-AEE2-B6F17A88D8CA}"/>
          </ac:spMkLst>
        </pc:spChg>
        <pc:spChg chg="add mod">
          <ac:chgData name="竣翔 詹" userId="08aaf6c2-db64-469b-ac07-b0cc132e33d0" providerId="ADAL" clId="{0096D5A5-2BB1-4742-A58C-B1040C3D0913}" dt="2021-09-26T01:58:25.039" v="3845" actId="1035"/>
          <ac:spMkLst>
            <pc:docMk/>
            <pc:sldMk cId="3563356728" sldId="292"/>
            <ac:spMk id="25" creationId="{EDF122F8-8669-418A-A4FF-E82BCC21BDC4}"/>
          </ac:spMkLst>
        </pc:spChg>
        <pc:spChg chg="add mod">
          <ac:chgData name="竣翔 詹" userId="08aaf6c2-db64-469b-ac07-b0cc132e33d0" providerId="ADAL" clId="{0096D5A5-2BB1-4742-A58C-B1040C3D0913}" dt="2021-09-26T01:58:41.800" v="3858" actId="1076"/>
          <ac:spMkLst>
            <pc:docMk/>
            <pc:sldMk cId="3563356728" sldId="292"/>
            <ac:spMk id="38" creationId="{A4E0CC63-DA5A-4143-BAB6-CB49D7EEC7CF}"/>
          </ac:spMkLst>
        </pc:spChg>
        <pc:cxnChg chg="add mod">
          <ac:chgData name="竣翔 詹" userId="08aaf6c2-db64-469b-ac07-b0cc132e33d0" providerId="ADAL" clId="{0096D5A5-2BB1-4742-A58C-B1040C3D0913}" dt="2021-09-26T01:58:25.039" v="3845" actId="1035"/>
          <ac:cxnSpMkLst>
            <pc:docMk/>
            <pc:sldMk cId="3563356728" sldId="292"/>
            <ac:cxnSpMk id="27" creationId="{36095B90-3425-45E8-9FD2-BE65198EEF57}"/>
          </ac:cxnSpMkLst>
        </pc:cxnChg>
        <pc:cxnChg chg="add mod">
          <ac:chgData name="竣翔 詹" userId="08aaf6c2-db64-469b-ac07-b0cc132e33d0" providerId="ADAL" clId="{0096D5A5-2BB1-4742-A58C-B1040C3D0913}" dt="2021-09-26T01:58:25.039" v="3845" actId="1035"/>
          <ac:cxnSpMkLst>
            <pc:docMk/>
            <pc:sldMk cId="3563356728" sldId="292"/>
            <ac:cxnSpMk id="31" creationId="{D24DC0FC-5192-48F2-BDEB-CD5EE39956C4}"/>
          </ac:cxnSpMkLst>
        </pc:cxnChg>
        <pc:cxnChg chg="add mod">
          <ac:chgData name="竣翔 詹" userId="08aaf6c2-db64-469b-ac07-b0cc132e33d0" providerId="ADAL" clId="{0096D5A5-2BB1-4742-A58C-B1040C3D0913}" dt="2021-09-26T01:58:29.273" v="3846" actId="1076"/>
          <ac:cxnSpMkLst>
            <pc:docMk/>
            <pc:sldMk cId="3563356728" sldId="292"/>
            <ac:cxnSpMk id="33" creationId="{449A45E6-F73B-4CF7-B36E-9B6678B96D98}"/>
          </ac:cxnSpMkLst>
        </pc:cxnChg>
        <pc:cxnChg chg="add mod">
          <ac:chgData name="竣翔 詹" userId="08aaf6c2-db64-469b-ac07-b0cc132e33d0" providerId="ADAL" clId="{0096D5A5-2BB1-4742-A58C-B1040C3D0913}" dt="2021-09-26T01:58:25.039" v="3845" actId="1035"/>
          <ac:cxnSpMkLst>
            <pc:docMk/>
            <pc:sldMk cId="3563356728" sldId="292"/>
            <ac:cxnSpMk id="35" creationId="{1551DE8A-6C15-4A9B-B697-C388F4FEDEA1}"/>
          </ac:cxnSpMkLst>
        </pc:cxnChg>
      </pc:sldChg>
      <pc:sldChg chg="addSp delSp modSp add modAnim">
        <pc:chgData name="竣翔 詹" userId="08aaf6c2-db64-469b-ac07-b0cc132e33d0" providerId="ADAL" clId="{0096D5A5-2BB1-4742-A58C-B1040C3D0913}" dt="2021-10-16T12:44:33.116" v="12473" actId="20577"/>
        <pc:sldMkLst>
          <pc:docMk/>
          <pc:sldMk cId="2464146850" sldId="302"/>
        </pc:sldMkLst>
        <pc:spChg chg="add mod">
          <ac:chgData name="竣翔 詹" userId="08aaf6c2-db64-469b-ac07-b0cc132e33d0" providerId="ADAL" clId="{0096D5A5-2BB1-4742-A58C-B1040C3D0913}" dt="2021-09-27T01:27:49.518" v="10661" actId="1076"/>
          <ac:spMkLst>
            <pc:docMk/>
            <pc:sldMk cId="2464146850" sldId="302"/>
            <ac:spMk id="2" creationId="{B5FF713C-215D-4A9E-B488-5F1E28006A35}"/>
          </ac:spMkLst>
        </pc:spChg>
        <pc:spChg chg="mod">
          <ac:chgData name="竣翔 詹" userId="08aaf6c2-db64-469b-ac07-b0cc132e33d0" providerId="ADAL" clId="{0096D5A5-2BB1-4742-A58C-B1040C3D0913}" dt="2021-09-26T12:37:50.340" v="7885" actId="1076"/>
          <ac:spMkLst>
            <pc:docMk/>
            <pc:sldMk cId="2464146850" sldId="302"/>
            <ac:spMk id="4" creationId="{2247086A-56BD-41D5-B54A-E939657C5E93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7" creationId="{EAD49A9C-E0A4-4590-8288-E31224B98030}"/>
          </ac:spMkLst>
        </pc:spChg>
        <pc:spChg chg="mod">
          <ac:chgData name="竣翔 詹" userId="08aaf6c2-db64-469b-ac07-b0cc132e33d0" providerId="ADAL" clId="{0096D5A5-2BB1-4742-A58C-B1040C3D0913}" dt="2021-10-16T12:44:33.116" v="12473" actId="20577"/>
          <ac:spMkLst>
            <pc:docMk/>
            <pc:sldMk cId="2464146850" sldId="302"/>
            <ac:spMk id="11" creationId="{F595B551-7711-4D66-B91D-24B0BEAC3986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12" creationId="{2B8F69D8-8A4F-412D-8F22-E65D27F70440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13" creationId="{BCE8EDBE-C1AE-44EF-AF0B-2D8A85E9503F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14" creationId="{8675E66E-617D-444E-8E6B-2A80CED87322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15" creationId="{908084E6-BC43-430E-A654-5AA1B540E8D1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16" creationId="{6A0940C9-8D51-4C02-A5E4-A2BB7DC11887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17" creationId="{F5BAAC72-9AEB-41BB-8050-E95C5222DA43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18" creationId="{CD04DDCE-A945-4ECA-A564-FB146C9C9C06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19" creationId="{2246B7D1-F76F-4E47-9EB5-53CF4239BE13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20" creationId="{D23B8F22-980C-4A43-B993-798F803A09E5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21" creationId="{A44262EE-52F2-4B22-9910-21D6FC838409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22" creationId="{C33653CA-347E-4428-9447-ADBB91A5636D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23" creationId="{0541E644-AC84-475D-9E82-FB3890E598A0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24" creationId="{2F186A83-2BBB-4491-AEE2-B6F17A88D8CA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25" creationId="{EDF122F8-8669-418A-A4FF-E82BCC21BDC4}"/>
          </ac:spMkLst>
        </pc:spChg>
        <pc:spChg chg="del mod">
          <ac:chgData name="竣翔 詹" userId="08aaf6c2-db64-469b-ac07-b0cc132e33d0" providerId="ADAL" clId="{0096D5A5-2BB1-4742-A58C-B1040C3D0913}" dt="2021-09-26T12:37:51.734" v="7886" actId="478"/>
          <ac:spMkLst>
            <pc:docMk/>
            <pc:sldMk cId="2464146850" sldId="302"/>
            <ac:spMk id="38" creationId="{A4E0CC63-DA5A-4143-BAB6-CB49D7EEC7CF}"/>
          </ac:spMkLst>
        </pc:spChg>
        <pc:cxnChg chg="del mod">
          <ac:chgData name="竣翔 詹" userId="08aaf6c2-db64-469b-ac07-b0cc132e33d0" providerId="ADAL" clId="{0096D5A5-2BB1-4742-A58C-B1040C3D0913}" dt="2021-09-26T12:37:51.734" v="7886" actId="478"/>
          <ac:cxnSpMkLst>
            <pc:docMk/>
            <pc:sldMk cId="2464146850" sldId="302"/>
            <ac:cxnSpMk id="27" creationId="{36095B90-3425-45E8-9FD2-BE65198EEF57}"/>
          </ac:cxnSpMkLst>
        </pc:cxnChg>
        <pc:cxnChg chg="del mod">
          <ac:chgData name="竣翔 詹" userId="08aaf6c2-db64-469b-ac07-b0cc132e33d0" providerId="ADAL" clId="{0096D5A5-2BB1-4742-A58C-B1040C3D0913}" dt="2021-09-26T12:37:51.734" v="7886" actId="478"/>
          <ac:cxnSpMkLst>
            <pc:docMk/>
            <pc:sldMk cId="2464146850" sldId="302"/>
            <ac:cxnSpMk id="31" creationId="{D24DC0FC-5192-48F2-BDEB-CD5EE39956C4}"/>
          </ac:cxnSpMkLst>
        </pc:cxnChg>
        <pc:cxnChg chg="del mod">
          <ac:chgData name="竣翔 詹" userId="08aaf6c2-db64-469b-ac07-b0cc132e33d0" providerId="ADAL" clId="{0096D5A5-2BB1-4742-A58C-B1040C3D0913}" dt="2021-09-26T12:37:51.734" v="7886" actId="478"/>
          <ac:cxnSpMkLst>
            <pc:docMk/>
            <pc:sldMk cId="2464146850" sldId="302"/>
            <ac:cxnSpMk id="33" creationId="{449A45E6-F73B-4CF7-B36E-9B6678B96D98}"/>
          </ac:cxnSpMkLst>
        </pc:cxnChg>
        <pc:cxnChg chg="del mod">
          <ac:chgData name="竣翔 詹" userId="08aaf6c2-db64-469b-ac07-b0cc132e33d0" providerId="ADAL" clId="{0096D5A5-2BB1-4742-A58C-B1040C3D0913}" dt="2021-09-26T12:37:51.734" v="7886" actId="478"/>
          <ac:cxnSpMkLst>
            <pc:docMk/>
            <pc:sldMk cId="2464146850" sldId="302"/>
            <ac:cxnSpMk id="35" creationId="{1551DE8A-6C15-4A9B-B697-C388F4FEDEA1}"/>
          </ac:cxnSpMkLst>
        </pc:cxnChg>
      </pc:sldChg>
      <pc:sldChg chg="addSp modSp add">
        <pc:chgData name="竣翔 詹" userId="08aaf6c2-db64-469b-ac07-b0cc132e33d0" providerId="ADAL" clId="{0096D5A5-2BB1-4742-A58C-B1040C3D0913}" dt="2021-10-02T15:43:33.323" v="12406" actId="207"/>
        <pc:sldMkLst>
          <pc:docMk/>
          <pc:sldMk cId="3449090134" sldId="305"/>
        </pc:sldMkLst>
        <pc:spChg chg="add mod">
          <ac:chgData name="竣翔 詹" userId="08aaf6c2-db64-469b-ac07-b0cc132e33d0" providerId="ADAL" clId="{0096D5A5-2BB1-4742-A58C-B1040C3D0913}" dt="2021-10-02T15:43:33.323" v="12406" actId="207"/>
          <ac:spMkLst>
            <pc:docMk/>
            <pc:sldMk cId="3449090134" sldId="305"/>
            <ac:spMk id="2" creationId="{6779A648-5B29-4FAF-BFCD-B7932DD75FD2}"/>
          </ac:spMkLst>
        </pc:spChg>
        <pc:spChg chg="mod">
          <ac:chgData name="竣翔 詹" userId="08aaf6c2-db64-469b-ac07-b0cc132e33d0" providerId="ADAL" clId="{0096D5A5-2BB1-4742-A58C-B1040C3D0913}" dt="2021-09-26T14:50:47.384" v="9962" actId="20577"/>
          <ac:spMkLst>
            <pc:docMk/>
            <pc:sldMk cId="3449090134" sldId="305"/>
            <ac:spMk id="14" creationId="{F3EA86D0-4DD1-41C3-B656-42B1CBE0D0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89E80-8272-4DEB-9ECC-D5A21B14A21F}" type="datetimeFigureOut">
              <a:rPr lang="zh-TW" altLang="en-US" smtClean="0"/>
              <a:t>2021/10/16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4727-31FB-425A-94AF-998E8E3DA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E6018-7AED-4104-BDAC-AF871568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442EDD-23E9-44E0-98E9-30094E8EC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7ABE5-4063-4466-A5E6-1A2FD570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310F4-5F17-41E7-91BA-E3095C3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2F8A38-4BDE-4903-856C-9D77856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9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CD42B-454A-48D8-B97D-84FC4F8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B77C20-C2C0-407E-87F0-AF69EA30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FA45A-596E-4CE1-BB8B-86FBF954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EB507-7106-4DB4-85A9-6AA0E0C6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270DC-9A77-47BE-BFC0-E3823A4C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ED446A-52FE-4689-A429-38ABB109D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71C9D9-48D5-430C-92EF-045213C7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06029-4261-48C6-8772-E26ABD58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B9E44-022C-4F06-90C3-56C13567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122A2-AE17-461D-BCE3-A14EB2C2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55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8AF88-7036-4203-BDEF-28AB1EE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FE896-8575-4B5A-B9EE-ACA35028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D8CB0-FCFD-4366-B1FA-9F7414F1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0991" cy="365125"/>
          </a:xfrm>
        </p:spPr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62B1C-B8A9-4201-A451-C3FD30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8B5E1-71A5-49E0-9D20-5D37EC0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9346" y="182562"/>
            <a:ext cx="385618" cy="365125"/>
          </a:xfrm>
        </p:spPr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7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9E625-0297-454D-9203-CA4345AC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2B93F-1AEB-40EC-9406-DA4B4431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4550A8-16D8-4471-B491-0E2976C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BE732-6F52-4345-8DCB-31BF835E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98675-1880-4BD2-88C8-1A47E0C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9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EDA56-3169-4D77-8E80-13D93C29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6DF8D-7372-45C4-A00C-4E87A1EB3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5068B0-DD77-44FA-95A3-65282227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EC5F15-F0BF-4B6B-82D7-11C492F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1EF4F-5760-438F-B990-B0CEE2C1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FD83E2-4916-4CBA-961B-3B76C26F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6985C-57EB-4D81-A249-EFD8C8CC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AA8DB4-1363-4798-AC10-7324F754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0AC498-BD9A-42B3-BBCD-208D129E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D7A18C-A581-45EE-AE80-19BE3F3B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A9565A-C32F-40A3-8572-88D77D082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7FD44B-6B50-4175-B37A-1364EFAF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897C45-4C87-4241-BFEC-425B4CC1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FD9E57-AD87-474D-BF2E-128449C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0B5DB-B0DE-4149-9377-8288B58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4DECE-07FF-4F38-9F03-020863DB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4713A0-82EB-465A-B4FB-7F909887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329BA8-56F3-4213-9AF3-EE8F6D14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07C715-E2B5-446D-8B9E-F7148F6F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A9F13D-8888-4BEC-9F76-386D76E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82FE50-2558-424C-ADB1-CDD02061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6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B4A5-3D72-4D82-92EB-2F9294DC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927C9E-A9EF-4FCA-8CF9-77539923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4DC68F-D345-4D6B-BAB3-579F55305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0C661-EC92-4B29-914C-CD48841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D77BE3-C457-4632-AFFF-F2C90821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26E9B1-4023-4613-B045-20E06D2C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4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E9133-0AC1-4C25-BB3C-73F38EEE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4C80F-23F9-462B-BBBF-265C2A33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BEEF2-7E64-4A3C-8E3B-74A62F04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7D633E-80E0-446E-BDDD-2B6DCBD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20F390-D595-42FC-9DF2-6A9B791A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7E93F-C82B-4336-A6C7-A12A6C3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E17FDA8-5C1B-45E8-B2E4-7F2AC13DB515}"/>
              </a:ext>
            </a:extLst>
          </p:cNvPr>
          <p:cNvSpPr/>
          <p:nvPr userDrawn="1"/>
        </p:nvSpPr>
        <p:spPr>
          <a:xfrm>
            <a:off x="142043" y="142829"/>
            <a:ext cx="11900886" cy="6572342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AC5759-387E-4229-A165-68526BC0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F374B-0E1B-4D3C-9FFD-6655E8D8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96BAF-4178-4638-BA1E-9D41BBDFE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2021/10/13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56EB5-4DF2-4BF1-BF4F-4809E5E1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AB120-7860-487D-8F4E-6690DF50B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5E5047B-767B-48F8-A332-C2D3DEC1E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7000" contrast="-70000"/>
          </a:blip>
          <a:srcRect l="15625" t="21562" r="12735" b="25706"/>
          <a:stretch/>
        </p:blipFill>
        <p:spPr>
          <a:xfrm>
            <a:off x="3143541" y="228522"/>
            <a:ext cx="8734425" cy="321450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7B6F68-3E92-4D07-8FC9-D58B43BEBDF6}"/>
              </a:ext>
            </a:extLst>
          </p:cNvPr>
          <p:cNvSpPr txBox="1"/>
          <p:nvPr/>
        </p:nvSpPr>
        <p:spPr>
          <a:xfrm>
            <a:off x="314033" y="2039520"/>
            <a:ext cx="11079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Advanced C Programming</a:t>
            </a:r>
          </a:p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And It’s Application</a:t>
            </a:r>
            <a:endParaRPr lang="zh-TW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2C011-900D-474D-9CC3-66C0B3924DD3}"/>
              </a:ext>
            </a:extLst>
          </p:cNvPr>
          <p:cNvSpPr/>
          <p:nvPr/>
        </p:nvSpPr>
        <p:spPr>
          <a:xfrm>
            <a:off x="314033" y="4029402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67ED9-C922-400C-AC30-FF400F3FBD33}"/>
              </a:ext>
            </a:extLst>
          </p:cNvPr>
          <p:cNvSpPr/>
          <p:nvPr/>
        </p:nvSpPr>
        <p:spPr>
          <a:xfrm>
            <a:off x="314033" y="4423493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8B288E1-6E23-43C8-8C1F-4E260B99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33" y="3801963"/>
            <a:ext cx="11776679" cy="1107996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TW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Basic</a:t>
            </a:r>
            <a:endParaRPr lang="zh-TW" altLang="en-US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F0439762-4CE2-4EA3-A3B2-288C20E7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33" y="4855471"/>
            <a:ext cx="9144000" cy="1642985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Prof.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Chan, Chun-Hsiang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Artificial Intelligence, </a:t>
            </a:r>
            <a:r>
              <a:rPr lang="en-US" altLang="zh-TW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Tamkang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Oct. 13, 2021</a:t>
            </a:r>
            <a:endParaRPr lang="zh-TW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911804-D7EE-4D65-9366-11C656CA4CF5}"/>
              </a:ext>
            </a:extLst>
          </p:cNvPr>
          <p:cNvSpPr txBox="1"/>
          <p:nvPr/>
        </p:nvSpPr>
        <p:spPr>
          <a:xfrm>
            <a:off x="314034" y="14282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&lt;Adv C &amp; App/&gt;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6040ED-9E38-4782-993A-C9F42272806E}"/>
              </a:ext>
            </a:extLst>
          </p:cNvPr>
          <p:cNvSpPr txBox="1"/>
          <p:nvPr/>
        </p:nvSpPr>
        <p:spPr>
          <a:xfrm>
            <a:off x="8970677" y="6214490"/>
            <a:ext cx="307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Adv C &amp; App 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1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回傳數值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&lt;Argument &amp; return/&gt;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49683" y="6225733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&lt;/Argument &amp; return&gt;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453"/>
            <a:ext cx="3728120" cy="331263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sz="2400" b="1" dirty="0">
                <a:solidFill>
                  <a:srgbClr val="0000FF"/>
                </a:solidFill>
              </a:rPr>
              <a:t>float</a:t>
            </a:r>
            <a:r>
              <a:rPr lang="en-US" altLang="zh-TW" sz="2400" b="1" dirty="0"/>
              <a:t> </a:t>
            </a:r>
            <a:r>
              <a:rPr lang="en-US" altLang="zh-TW" sz="2400" b="1" dirty="0" err="1">
                <a:solidFill>
                  <a:srgbClr val="FF0000"/>
                </a:solidFill>
              </a:rPr>
              <a:t>sqr</a:t>
            </a:r>
            <a:r>
              <a:rPr lang="en-US" altLang="zh-TW" sz="2400" b="1" dirty="0"/>
              <a:t>(</a:t>
            </a:r>
            <a:r>
              <a:rPr lang="en-US" altLang="zh-TW" sz="2400" b="1" dirty="0">
                <a:solidFill>
                  <a:srgbClr val="0000FF"/>
                </a:solidFill>
              </a:rPr>
              <a:t>float</a:t>
            </a:r>
            <a:r>
              <a:rPr lang="en-US" altLang="zh-TW" sz="2400" b="1" dirty="0"/>
              <a:t> a){</a:t>
            </a:r>
          </a:p>
          <a:p>
            <a:pPr marL="0" indent="0" algn="just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rgbClr val="0000FF"/>
                </a:solidFill>
              </a:rPr>
              <a:t>return</a:t>
            </a:r>
            <a:r>
              <a:rPr lang="en-US" altLang="zh-TW" sz="2400" b="1" dirty="0"/>
              <a:t> a*a;</a:t>
            </a:r>
          </a:p>
          <a:p>
            <a:pPr marL="0" indent="0" algn="just">
              <a:buNone/>
            </a:pPr>
            <a:r>
              <a:rPr lang="en-US" altLang="zh-TW" sz="2400" b="1" dirty="0"/>
              <a:t>}</a:t>
            </a:r>
          </a:p>
          <a:p>
            <a:pPr marL="0" indent="0" algn="just">
              <a:buNone/>
            </a:pPr>
            <a:r>
              <a:rPr lang="en-US" altLang="zh-TW" sz="2400" b="1" dirty="0">
                <a:solidFill>
                  <a:srgbClr val="0000FF"/>
                </a:solidFill>
              </a:rPr>
              <a:t>float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div</a:t>
            </a:r>
            <a:r>
              <a:rPr lang="en-US" altLang="zh-TW" sz="2400" b="1" dirty="0"/>
              <a:t>(</a:t>
            </a:r>
            <a:r>
              <a:rPr lang="en-US" altLang="zh-TW" sz="2400" b="1" dirty="0">
                <a:solidFill>
                  <a:srgbClr val="0000FF"/>
                </a:solidFill>
              </a:rPr>
              <a:t>float</a:t>
            </a:r>
            <a:r>
              <a:rPr lang="en-US" altLang="zh-TW" sz="2400" b="1" dirty="0"/>
              <a:t> a, </a:t>
            </a:r>
            <a:r>
              <a:rPr lang="en-US" altLang="zh-TW" sz="2400" b="1" dirty="0">
                <a:solidFill>
                  <a:srgbClr val="0000FF"/>
                </a:solidFill>
              </a:rPr>
              <a:t>float</a:t>
            </a:r>
            <a:r>
              <a:rPr lang="en-US" altLang="zh-TW" sz="2400" b="1" dirty="0"/>
              <a:t> b){</a:t>
            </a:r>
          </a:p>
          <a:p>
            <a:pPr marL="0" indent="0" algn="just">
              <a:buNone/>
            </a:pPr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rgbClr val="0000FF"/>
                </a:solidFill>
              </a:rPr>
              <a:t>return</a:t>
            </a:r>
            <a:r>
              <a:rPr lang="en-US" altLang="zh-TW" sz="2400" b="1" dirty="0"/>
              <a:t> a/b;</a:t>
            </a:r>
          </a:p>
          <a:p>
            <a:pPr marL="0" indent="0" algn="just">
              <a:buNone/>
            </a:pPr>
            <a:r>
              <a:rPr lang="en-US" altLang="zh-TW" sz="2400" b="1" dirty="0"/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F88A7B3-A81A-438C-A80F-9B16FBF5D2F7}"/>
              </a:ext>
            </a:extLst>
          </p:cNvPr>
          <p:cNvSpPr/>
          <p:nvPr/>
        </p:nvSpPr>
        <p:spPr>
          <a:xfrm>
            <a:off x="5257800" y="921831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TW" sz="2400" b="1" dirty="0">
                <a:solidFill>
                  <a:srgbClr val="0000FF"/>
                </a:solidFill>
              </a:rPr>
              <a:t>int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main</a:t>
            </a:r>
            <a:r>
              <a:rPr lang="en-US" altLang="zh-TW" sz="2400" b="1" dirty="0"/>
              <a:t>(void){</a:t>
            </a:r>
          </a:p>
          <a:p>
            <a:pPr algn="just"/>
            <a:r>
              <a:rPr lang="en-US" altLang="zh-TW" sz="2400" b="1" dirty="0"/>
              <a:t>	/*Ex 3-3: Define Function */</a:t>
            </a:r>
          </a:p>
          <a:p>
            <a:pPr algn="just"/>
            <a:r>
              <a:rPr lang="en-US" altLang="zh-TW" sz="2400" b="1" dirty="0"/>
              <a:t>	/* call - BMI Calculator*/</a:t>
            </a:r>
          </a:p>
          <a:p>
            <a:pPr algn="just"/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rgbClr val="0000FF"/>
                </a:solidFill>
              </a:rPr>
              <a:t>float</a:t>
            </a:r>
            <a:r>
              <a:rPr lang="en-US" altLang="zh-TW" sz="2400" b="1" dirty="0"/>
              <a:t> height = </a:t>
            </a:r>
            <a:r>
              <a:rPr lang="en-US" altLang="zh-TW" sz="2400" b="1" dirty="0">
                <a:solidFill>
                  <a:srgbClr val="FFC000"/>
                </a:solidFill>
              </a:rPr>
              <a:t>1.67</a:t>
            </a:r>
            <a:r>
              <a:rPr lang="en-US" altLang="zh-TW" sz="2400" b="1" dirty="0"/>
              <a:t>;</a:t>
            </a:r>
          </a:p>
          <a:p>
            <a:pPr algn="just"/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rgbClr val="0000FF"/>
                </a:solidFill>
              </a:rPr>
              <a:t>float</a:t>
            </a:r>
            <a:r>
              <a:rPr lang="en-US" altLang="zh-TW" sz="2400" b="1" dirty="0"/>
              <a:t> weight = </a:t>
            </a:r>
            <a:r>
              <a:rPr lang="en-US" altLang="zh-TW" sz="2400" b="1" dirty="0">
                <a:solidFill>
                  <a:srgbClr val="FFC000"/>
                </a:solidFill>
              </a:rPr>
              <a:t>75</a:t>
            </a:r>
            <a:r>
              <a:rPr lang="en-US" altLang="zh-TW" sz="2400" b="1" dirty="0"/>
              <a:t>;</a:t>
            </a:r>
          </a:p>
          <a:p>
            <a:pPr algn="just"/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rgbClr val="0000FF"/>
                </a:solidFill>
              </a:rPr>
              <a:t>float</a:t>
            </a:r>
            <a:r>
              <a:rPr lang="en-US" altLang="zh-TW" sz="2400" b="1" dirty="0"/>
              <a:t> BMI;</a:t>
            </a:r>
          </a:p>
          <a:p>
            <a:pPr algn="just"/>
            <a:endParaRPr lang="en-US" altLang="zh-TW" sz="2400" b="1" dirty="0"/>
          </a:p>
          <a:p>
            <a:pPr algn="just"/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BMI Calculator\n</a:t>
            </a:r>
            <a:r>
              <a:rPr lang="en-US" altLang="zh-TW" sz="2400" b="1" dirty="0"/>
              <a:t>");</a:t>
            </a:r>
          </a:p>
          <a:p>
            <a:pPr algn="just"/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rgbClr val="0000FF"/>
                </a:solidFill>
              </a:rPr>
              <a:t>float</a:t>
            </a:r>
            <a:r>
              <a:rPr lang="en-US" altLang="zh-TW" sz="2400" b="1" dirty="0"/>
              <a:t> height2 = </a:t>
            </a:r>
            <a:r>
              <a:rPr lang="en-US" altLang="zh-TW" sz="2400" b="1" dirty="0" err="1">
                <a:solidFill>
                  <a:srgbClr val="0000FF"/>
                </a:solidFill>
              </a:rPr>
              <a:t>sqr</a:t>
            </a:r>
            <a:r>
              <a:rPr lang="en-US" altLang="zh-TW" sz="2400" b="1" dirty="0"/>
              <a:t>(height);</a:t>
            </a:r>
          </a:p>
          <a:p>
            <a:pPr algn="just"/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rgbClr val="0000FF"/>
                </a:solidFill>
              </a:rPr>
              <a:t>BMI</a:t>
            </a:r>
            <a:r>
              <a:rPr lang="en-US" altLang="zh-TW" sz="2400" b="1" dirty="0"/>
              <a:t> = </a:t>
            </a:r>
            <a:r>
              <a:rPr lang="en-US" altLang="zh-TW" sz="2400" b="1" dirty="0">
                <a:solidFill>
                  <a:srgbClr val="0000FF"/>
                </a:solidFill>
              </a:rPr>
              <a:t>div</a:t>
            </a:r>
            <a:r>
              <a:rPr lang="en-US" altLang="zh-TW" sz="2400" b="1" dirty="0"/>
              <a:t>(weight, height2);</a:t>
            </a:r>
          </a:p>
          <a:p>
            <a:pPr algn="just"/>
            <a:endParaRPr lang="en-US" altLang="zh-TW" sz="2400" b="1" dirty="0"/>
          </a:p>
          <a:p>
            <a:pPr algn="just"/>
            <a:r>
              <a:rPr lang="en-US" altLang="zh-TW" sz="2400" b="1" dirty="0"/>
              <a:t>	</a:t>
            </a:r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%f\n</a:t>
            </a:r>
            <a:r>
              <a:rPr lang="en-US" altLang="zh-TW" sz="2400" b="1" dirty="0"/>
              <a:t>", BMI);</a:t>
            </a:r>
          </a:p>
          <a:p>
            <a:pPr algn="just"/>
            <a:r>
              <a:rPr lang="en-US" altLang="zh-TW" sz="2400" b="1" dirty="0"/>
              <a:t>	</a:t>
            </a:r>
            <a:r>
              <a:rPr lang="en-US" altLang="zh-TW" sz="2400" b="1" dirty="0">
                <a:solidFill>
                  <a:srgbClr val="0000FF"/>
                </a:solidFill>
              </a:rPr>
              <a:t>return</a:t>
            </a:r>
            <a:r>
              <a:rPr lang="en-US" altLang="zh-TW" sz="2400" b="1" dirty="0"/>
              <a:t> </a:t>
            </a:r>
            <a:r>
              <a:rPr lang="en-US" altLang="zh-TW" sz="2400" b="1" dirty="0">
                <a:solidFill>
                  <a:srgbClr val="FFC000"/>
                </a:solidFill>
              </a:rPr>
              <a:t>0</a:t>
            </a:r>
            <a:r>
              <a:rPr lang="en-US" altLang="zh-TW" sz="2400" b="1" dirty="0"/>
              <a:t>;</a:t>
            </a:r>
          </a:p>
          <a:p>
            <a:pPr algn="just"/>
            <a:r>
              <a:rPr lang="en-US" altLang="zh-TW" sz="2400" b="1" dirty="0"/>
              <a:t>}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2A5589E-EEAC-4512-9EB6-F0D4CF3A7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25633"/>
            <a:ext cx="22383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4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回傳數值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&lt;Argument &amp; return/&gt;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49683" y="6225733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&lt;/Argument &amp; return&gt;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7541E50-5ED8-40B1-8A96-065ECB73F3CB}"/>
              </a:ext>
            </a:extLst>
          </p:cNvPr>
          <p:cNvSpPr/>
          <p:nvPr/>
        </p:nvSpPr>
        <p:spPr>
          <a:xfrm>
            <a:off x="776377" y="1690688"/>
            <a:ext cx="10577423" cy="3517547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3-3:</a:t>
            </a:r>
          </a:p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將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 3-3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的範例修改成使用者可以自行輸入身高與體重，再計算出使用者的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BMI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出來，另外輸出的精度要到小數點後兩位。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範例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A5940A4-4A5F-4CC4-8C31-DCDB8B3A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87" y="4061725"/>
            <a:ext cx="2559350" cy="10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Time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&lt;Argument &amp; return/&gt;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49683" y="6225733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&lt;/Argument &amp; return&gt;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545B2DE-A1E7-430E-B747-7DD62C4CFA71}"/>
              </a:ext>
            </a:extLst>
          </p:cNvPr>
          <p:cNvSpPr/>
          <p:nvPr/>
        </p:nvSpPr>
        <p:spPr>
          <a:xfrm>
            <a:off x="776377" y="1690688"/>
            <a:ext cx="10577423" cy="4535045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3-4:</a:t>
            </a:r>
          </a:p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請嘗試回答下列六個程式碼的輸出結果。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A470315-48E8-4A3C-AF11-0ACDFA582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03" y="3115959"/>
            <a:ext cx="3108157" cy="269947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66E5E04-D17F-4C44-A081-9145B48B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782" y="3115959"/>
            <a:ext cx="3091160" cy="269947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77845E1-CE4F-41AE-8A28-E647626C2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864" y="3115959"/>
            <a:ext cx="3181521" cy="2699472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8E11DFDB-512C-472F-8E72-98B89E0E74CB}"/>
              </a:ext>
            </a:extLst>
          </p:cNvPr>
          <p:cNvSpPr txBox="1"/>
          <p:nvPr/>
        </p:nvSpPr>
        <p:spPr>
          <a:xfrm>
            <a:off x="4271782" y="27466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(b)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15237BC-F684-49F9-8477-DB8B9CEB295F}"/>
              </a:ext>
            </a:extLst>
          </p:cNvPr>
          <p:cNvSpPr txBox="1"/>
          <p:nvPr/>
        </p:nvSpPr>
        <p:spPr>
          <a:xfrm>
            <a:off x="7548864" y="27466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(c)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F51409-5C13-4E4F-A802-05D8299299B7}"/>
              </a:ext>
            </a:extLst>
          </p:cNvPr>
          <p:cNvSpPr txBox="1"/>
          <p:nvPr/>
        </p:nvSpPr>
        <p:spPr>
          <a:xfrm>
            <a:off x="977703" y="27466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(a)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900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Time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&lt;Argument &amp; return/&gt;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49683" y="6225733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&lt;/Argument &amp; return&gt;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545B2DE-A1E7-430E-B747-7DD62C4CFA71}"/>
              </a:ext>
            </a:extLst>
          </p:cNvPr>
          <p:cNvSpPr/>
          <p:nvPr/>
        </p:nvSpPr>
        <p:spPr>
          <a:xfrm>
            <a:off x="776377" y="1690688"/>
            <a:ext cx="10577423" cy="4535045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3-4:</a:t>
            </a:r>
          </a:p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</a:t>
            </a:r>
            <a:r>
              <a:rPr lang="zh-TW" alt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嘗試回答下列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六個程式碼的輸出結果。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4EE46E7-D12D-408A-9F2C-EAA64AAFE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703" y="3115959"/>
            <a:ext cx="2975822" cy="2650996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C6A6E30-6CB4-4FB4-9174-02FDED5DF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985" y="3115959"/>
            <a:ext cx="3400879" cy="2650996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8AEAEA8F-6E20-47F9-A0D4-0A7ADC142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735" y="3115959"/>
            <a:ext cx="3369194" cy="265099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9EAC0CA4-785A-496F-8694-EB2261977FC7}"/>
              </a:ext>
            </a:extLst>
          </p:cNvPr>
          <p:cNvSpPr txBox="1"/>
          <p:nvPr/>
        </p:nvSpPr>
        <p:spPr>
          <a:xfrm>
            <a:off x="4146602" y="27466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(e)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CAE05F-B630-4916-9D37-4F984436A5BC}"/>
              </a:ext>
            </a:extLst>
          </p:cNvPr>
          <p:cNvSpPr txBox="1"/>
          <p:nvPr/>
        </p:nvSpPr>
        <p:spPr>
          <a:xfrm>
            <a:off x="7740167" y="274662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(f)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4931D77-3A04-43A6-A244-3C4CA92CA654}"/>
              </a:ext>
            </a:extLst>
          </p:cNvPr>
          <p:cNvSpPr txBox="1"/>
          <p:nvPr/>
        </p:nvSpPr>
        <p:spPr>
          <a:xfrm>
            <a:off x="977703" y="274662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(d)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68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&lt;Inline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88668" y="6225733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&lt;/Inline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81146" cy="436721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altLang="zh-TW" b="1" dirty="0">
                <a:solidFill>
                  <a:srgbClr val="0070C0"/>
                </a:solidFill>
              </a:rPr>
              <a:t>#include &lt;</a:t>
            </a:r>
            <a:r>
              <a:rPr lang="en-US" altLang="zh-TW" b="1" dirty="0" err="1">
                <a:solidFill>
                  <a:srgbClr val="0070C0"/>
                </a:solidFill>
              </a:rPr>
              <a:t>stdio.h</a:t>
            </a:r>
            <a:r>
              <a:rPr lang="en-US" altLang="zh-TW" b="1" dirty="0">
                <a:solidFill>
                  <a:srgbClr val="0070C0"/>
                </a:solidFill>
              </a:rPr>
              <a:t>&gt;</a:t>
            </a:r>
          </a:p>
          <a:p>
            <a:pPr marL="0" indent="0" algn="just">
              <a:buNone/>
            </a:pPr>
            <a:endParaRPr lang="en-US" altLang="zh-TW" b="1" dirty="0"/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(void){</a:t>
            </a:r>
          </a:p>
          <a:p>
            <a:pPr marL="0" indent="0" algn="just">
              <a:buNone/>
            </a:pPr>
            <a:r>
              <a:rPr lang="en-US" altLang="zh-TW" b="1" dirty="0"/>
              <a:t>	/*Ex 3-4: Inline Function */</a:t>
            </a:r>
          </a:p>
          <a:p>
            <a:pPr marL="0" indent="0" algn="just">
              <a:buNone/>
            </a:pPr>
            <a:r>
              <a:rPr lang="en-US" altLang="zh-TW" b="1" dirty="0"/>
              <a:t>	/* inline - hello*/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Call hello function!\n</a:t>
            </a:r>
            <a:r>
              <a:rPr lang="en-US" altLang="zh-TW" b="1" dirty="0"/>
              <a:t>");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inline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hello</a:t>
            </a:r>
            <a:r>
              <a:rPr lang="en-US" altLang="zh-TW" b="1" dirty="0"/>
              <a:t>(void){ 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Hello world!\n</a:t>
            </a:r>
            <a:r>
              <a:rPr lang="en-US" altLang="zh-TW" b="1" dirty="0"/>
              <a:t>");}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hello</a:t>
            </a:r>
            <a:r>
              <a:rPr lang="en-US" altLang="zh-TW" b="1" dirty="0"/>
              <a:t>();</a:t>
            </a:r>
          </a:p>
          <a:p>
            <a:pPr marL="0" indent="0" algn="just">
              <a:buNone/>
            </a:pPr>
            <a:r>
              <a:rPr lang="en-US" altLang="zh-TW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11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&lt;Inline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88668" y="6225733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&lt;/Inline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591" y="1690687"/>
            <a:ext cx="7085032" cy="501734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(void){</a:t>
            </a:r>
          </a:p>
          <a:p>
            <a:pPr marL="0" indent="0" algn="just">
              <a:buNone/>
            </a:pPr>
            <a:r>
              <a:rPr lang="en-US" altLang="zh-TW" b="1" dirty="0"/>
              <a:t>	/*Ex 3-5: Define Function */</a:t>
            </a:r>
          </a:p>
          <a:p>
            <a:pPr marL="0" indent="0" algn="just">
              <a:buNone/>
            </a:pPr>
            <a:r>
              <a:rPr lang="en-US" altLang="zh-TW" b="1" dirty="0"/>
              <a:t>	/* call - BMI Calculator*/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float </a:t>
            </a:r>
            <a:r>
              <a:rPr lang="en-US" altLang="zh-TW" b="1" dirty="0"/>
              <a:t>height = </a:t>
            </a:r>
            <a:r>
              <a:rPr lang="en-US" altLang="zh-TW" b="1" dirty="0">
                <a:solidFill>
                  <a:srgbClr val="FFC000"/>
                </a:solidFill>
              </a:rPr>
              <a:t>1.67</a:t>
            </a:r>
            <a:r>
              <a:rPr lang="en-US" altLang="zh-TW" b="1" dirty="0"/>
              <a:t>;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float</a:t>
            </a:r>
            <a:r>
              <a:rPr lang="en-US" altLang="zh-TW" b="1" dirty="0"/>
              <a:t> weight = </a:t>
            </a:r>
            <a:r>
              <a:rPr lang="en-US" altLang="zh-TW" b="1" dirty="0">
                <a:solidFill>
                  <a:srgbClr val="FFC000"/>
                </a:solidFill>
              </a:rPr>
              <a:t>75</a:t>
            </a:r>
            <a:r>
              <a:rPr lang="en-US" altLang="zh-TW" b="1" dirty="0"/>
              <a:t>;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float </a:t>
            </a:r>
            <a:r>
              <a:rPr lang="en-US" altLang="zh-TW" b="1" dirty="0"/>
              <a:t>BMI;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BMI Calculator\n</a:t>
            </a:r>
            <a:r>
              <a:rPr lang="en-US" altLang="zh-TW" b="1" dirty="0"/>
              <a:t>");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inline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float</a:t>
            </a:r>
            <a:r>
              <a:rPr lang="en-US" altLang="zh-TW" b="1" dirty="0"/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sqr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0000FF"/>
                </a:solidFill>
              </a:rPr>
              <a:t>float</a:t>
            </a:r>
            <a:r>
              <a:rPr lang="en-US" altLang="zh-TW" b="1" dirty="0"/>
              <a:t> a){</a:t>
            </a:r>
            <a:r>
              <a:rPr lang="en-US" altLang="zh-TW" b="1" dirty="0">
                <a:solidFill>
                  <a:srgbClr val="0000FF"/>
                </a:solidFill>
              </a:rPr>
              <a:t>return</a:t>
            </a:r>
            <a:r>
              <a:rPr lang="en-US" altLang="zh-TW" b="1" dirty="0"/>
              <a:t> a*a;}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FF0000"/>
                </a:solidFill>
              </a:rPr>
              <a:t>inline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0000FF"/>
                </a:solidFill>
              </a:rPr>
              <a:t>float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div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0000FF"/>
                </a:solidFill>
              </a:rPr>
              <a:t>float</a:t>
            </a:r>
            <a:r>
              <a:rPr lang="en-US" altLang="zh-TW" b="1" dirty="0"/>
              <a:t> a, </a:t>
            </a:r>
            <a:r>
              <a:rPr lang="en-US" altLang="zh-TW" b="1" dirty="0">
                <a:solidFill>
                  <a:srgbClr val="0000FF"/>
                </a:solidFill>
              </a:rPr>
              <a:t>float</a:t>
            </a:r>
            <a:r>
              <a:rPr lang="en-US" altLang="zh-TW" b="1" dirty="0"/>
              <a:t> b){</a:t>
            </a:r>
            <a:r>
              <a:rPr lang="en-US" altLang="zh-TW" b="1" dirty="0">
                <a:solidFill>
                  <a:srgbClr val="0000FF"/>
                </a:solidFill>
              </a:rPr>
              <a:t>return</a:t>
            </a:r>
            <a:r>
              <a:rPr lang="en-US" altLang="zh-TW" b="1" dirty="0"/>
              <a:t> a/b;}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float</a:t>
            </a:r>
            <a:r>
              <a:rPr lang="en-US" altLang="zh-TW" b="1" dirty="0"/>
              <a:t> height2 = </a:t>
            </a:r>
            <a:r>
              <a:rPr lang="en-US" altLang="zh-TW" b="1" dirty="0" err="1">
                <a:solidFill>
                  <a:srgbClr val="0000FF"/>
                </a:solidFill>
              </a:rPr>
              <a:t>sqr</a:t>
            </a:r>
            <a:r>
              <a:rPr lang="en-US" altLang="zh-TW" b="1" dirty="0"/>
              <a:t>(height);</a:t>
            </a:r>
          </a:p>
          <a:p>
            <a:pPr marL="0" indent="0" algn="just">
              <a:buNone/>
            </a:pPr>
            <a:r>
              <a:rPr lang="en-US" altLang="zh-TW" b="1" dirty="0"/>
              <a:t>	BMI = </a:t>
            </a:r>
            <a:r>
              <a:rPr lang="en-US" altLang="zh-TW" b="1" dirty="0">
                <a:solidFill>
                  <a:srgbClr val="0000FF"/>
                </a:solidFill>
              </a:rPr>
              <a:t>div</a:t>
            </a:r>
            <a:r>
              <a:rPr lang="en-US" altLang="zh-TW" b="1" dirty="0"/>
              <a:t>(weight, height2);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%2.2f\n</a:t>
            </a:r>
            <a:r>
              <a:rPr lang="en-US" altLang="zh-TW" b="1" dirty="0"/>
              <a:t>", BMI);</a:t>
            </a:r>
          </a:p>
          <a:p>
            <a:pPr marL="0" indent="0" algn="just">
              <a:buNone/>
            </a:pPr>
            <a:r>
              <a:rPr lang="en-US" altLang="zh-TW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1133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&lt;Inline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88668" y="6225733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&lt;/Inline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595B551-7711-4D66-B91D-24B0BEAC3986}"/>
              </a:ext>
            </a:extLst>
          </p:cNvPr>
          <p:cNvSpPr/>
          <p:nvPr/>
        </p:nvSpPr>
        <p:spPr>
          <a:xfrm>
            <a:off x="776377" y="1690688"/>
            <a:ext cx="10577423" cy="4535045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3-5:</a:t>
            </a:r>
          </a:p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請嘗試利用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inline function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的方式，撰寫四個函數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514350" indent="-514350">
              <a:buAutoNum type="arabicParenBoth"/>
            </a:pP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長方形計算公式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Both"/>
            </a:pP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三角形計算公式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Both"/>
            </a:pP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梯形計算公式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Both"/>
            </a:pP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圓形計算公式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l-GR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π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=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3.14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請計算出下列四個形狀的面積，並印出答案。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D49A9C-E0A4-4590-8288-E31224B98030}"/>
              </a:ext>
            </a:extLst>
          </p:cNvPr>
          <p:cNvSpPr/>
          <p:nvPr/>
        </p:nvSpPr>
        <p:spPr>
          <a:xfrm>
            <a:off x="1630392" y="5469147"/>
            <a:ext cx="845389" cy="5693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2B8F69D8-8A4F-412D-8F22-E65D27F70440}"/>
              </a:ext>
            </a:extLst>
          </p:cNvPr>
          <p:cNvSpPr/>
          <p:nvPr/>
        </p:nvSpPr>
        <p:spPr>
          <a:xfrm>
            <a:off x="3786997" y="5373897"/>
            <a:ext cx="1095554" cy="569344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梯形 12">
            <a:extLst>
              <a:ext uri="{FF2B5EF4-FFF2-40B4-BE49-F238E27FC236}">
                <a16:creationId xmlns:a16="http://schemas.microsoft.com/office/drawing/2014/main" id="{BCE8EDBE-C1AE-44EF-AF0B-2D8A85E9503F}"/>
              </a:ext>
            </a:extLst>
          </p:cNvPr>
          <p:cNvSpPr/>
          <p:nvPr/>
        </p:nvSpPr>
        <p:spPr>
          <a:xfrm>
            <a:off x="6193767" y="5373897"/>
            <a:ext cx="845389" cy="569344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675E66E-617D-444E-8E6B-2A80CED87322}"/>
              </a:ext>
            </a:extLst>
          </p:cNvPr>
          <p:cNvSpPr/>
          <p:nvPr/>
        </p:nvSpPr>
        <p:spPr>
          <a:xfrm>
            <a:off x="8350372" y="5373897"/>
            <a:ext cx="569344" cy="569344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08084E6-BC43-430E-A654-5AA1B540E8D1}"/>
              </a:ext>
            </a:extLst>
          </p:cNvPr>
          <p:cNvSpPr txBox="1"/>
          <p:nvPr/>
        </p:nvSpPr>
        <p:spPr>
          <a:xfrm>
            <a:off x="1272822" y="50019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(a)</a:t>
            </a:r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A0940C9-8D51-4C02-A5E4-A2BB7DC11887}"/>
              </a:ext>
            </a:extLst>
          </p:cNvPr>
          <p:cNvSpPr txBox="1"/>
          <p:nvPr/>
        </p:nvSpPr>
        <p:spPr>
          <a:xfrm>
            <a:off x="3499897" y="50019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(b)</a:t>
            </a:r>
            <a:endParaRPr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5BAAC72-9AEB-41BB-8050-E95C5222DA43}"/>
              </a:ext>
            </a:extLst>
          </p:cNvPr>
          <p:cNvSpPr txBox="1"/>
          <p:nvPr/>
        </p:nvSpPr>
        <p:spPr>
          <a:xfrm>
            <a:off x="5926515" y="50019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(c)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D04DDCE-A945-4ECA-A564-FB146C9C9C06}"/>
              </a:ext>
            </a:extLst>
          </p:cNvPr>
          <p:cNvSpPr txBox="1"/>
          <p:nvPr/>
        </p:nvSpPr>
        <p:spPr>
          <a:xfrm>
            <a:off x="8022801" y="500198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(d)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2246B7D1-F76F-4E47-9EB5-53CF4239BE13}"/>
              </a:ext>
            </a:extLst>
          </p:cNvPr>
          <p:cNvSpPr txBox="1"/>
          <p:nvPr/>
        </p:nvSpPr>
        <p:spPr>
          <a:xfrm>
            <a:off x="1317952" y="5549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23B8F22-980C-4A43-B993-798F803A09E5}"/>
              </a:ext>
            </a:extLst>
          </p:cNvPr>
          <p:cNvSpPr txBox="1"/>
          <p:nvPr/>
        </p:nvSpPr>
        <p:spPr>
          <a:xfrm>
            <a:off x="1903966" y="51443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44262EE-52F2-4B22-9910-21D6FC838409}"/>
              </a:ext>
            </a:extLst>
          </p:cNvPr>
          <p:cNvSpPr txBox="1"/>
          <p:nvPr/>
        </p:nvSpPr>
        <p:spPr>
          <a:xfrm>
            <a:off x="4178321" y="59333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33653CA-347E-4428-9447-ADBB91A5636D}"/>
              </a:ext>
            </a:extLst>
          </p:cNvPr>
          <p:cNvSpPr txBox="1"/>
          <p:nvPr/>
        </p:nvSpPr>
        <p:spPr>
          <a:xfrm>
            <a:off x="6460008" y="59217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541E644-AC84-475D-9E82-FB3890E598A0}"/>
              </a:ext>
            </a:extLst>
          </p:cNvPr>
          <p:cNvSpPr txBox="1"/>
          <p:nvPr/>
        </p:nvSpPr>
        <p:spPr>
          <a:xfrm>
            <a:off x="6460008" y="50679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F186A83-2BBB-4491-AEE2-B6F17A88D8CA}"/>
              </a:ext>
            </a:extLst>
          </p:cNvPr>
          <p:cNvSpPr txBox="1"/>
          <p:nvPr/>
        </p:nvSpPr>
        <p:spPr>
          <a:xfrm>
            <a:off x="6270617" y="54545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DF122F8-8669-418A-A4FF-E82BCC21BDC4}"/>
              </a:ext>
            </a:extLst>
          </p:cNvPr>
          <p:cNvSpPr txBox="1"/>
          <p:nvPr/>
        </p:nvSpPr>
        <p:spPr>
          <a:xfrm>
            <a:off x="8340057" y="53634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6095B90-3425-45E8-9FD2-BE65198EEF57}"/>
              </a:ext>
            </a:extLst>
          </p:cNvPr>
          <p:cNvCxnSpPr>
            <a:cxnSpLocks/>
          </p:cNvCxnSpPr>
          <p:nvPr/>
        </p:nvCxnSpPr>
        <p:spPr>
          <a:xfrm>
            <a:off x="8635046" y="5371321"/>
            <a:ext cx="0" cy="315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D24DC0FC-5192-48F2-BDEB-CD5EE39956C4}"/>
              </a:ext>
            </a:extLst>
          </p:cNvPr>
          <p:cNvCxnSpPr>
            <a:cxnSpLocks/>
          </p:cNvCxnSpPr>
          <p:nvPr/>
        </p:nvCxnSpPr>
        <p:spPr>
          <a:xfrm flipH="1">
            <a:off x="8350372" y="5695261"/>
            <a:ext cx="2824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449A45E6-F73B-4CF7-B36E-9B6678B96D98}"/>
              </a:ext>
            </a:extLst>
          </p:cNvPr>
          <p:cNvCxnSpPr>
            <a:cxnSpLocks/>
          </p:cNvCxnSpPr>
          <p:nvPr/>
        </p:nvCxnSpPr>
        <p:spPr>
          <a:xfrm flipV="1">
            <a:off x="6616461" y="5380565"/>
            <a:ext cx="1" cy="571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1551DE8A-6C15-4A9B-B697-C388F4FEDEA1}"/>
              </a:ext>
            </a:extLst>
          </p:cNvPr>
          <p:cNvCxnSpPr>
            <a:cxnSpLocks/>
          </p:cNvCxnSpPr>
          <p:nvPr/>
        </p:nvCxnSpPr>
        <p:spPr>
          <a:xfrm flipV="1">
            <a:off x="4330603" y="5389809"/>
            <a:ext cx="0" cy="5534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4E0CC63-DA5A-4143-BAB6-CB49D7EEC7CF}"/>
              </a:ext>
            </a:extLst>
          </p:cNvPr>
          <p:cNvSpPr txBox="1"/>
          <p:nvPr/>
        </p:nvSpPr>
        <p:spPr>
          <a:xfrm>
            <a:off x="4042924" y="55498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3356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0991" cy="365125"/>
          </a:xfrm>
        </p:spPr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Function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&lt;Inline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88668" y="6225733"/>
            <a:ext cx="3159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&lt;/Inline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595B551-7711-4D66-B91D-24B0BEAC3986}"/>
              </a:ext>
            </a:extLst>
          </p:cNvPr>
          <p:cNvSpPr/>
          <p:nvPr/>
        </p:nvSpPr>
        <p:spPr>
          <a:xfrm>
            <a:off x="776377" y="1690688"/>
            <a:ext cx="10577423" cy="4535045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3-6:</a:t>
            </a:r>
          </a:p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經過以上的練習，你覺得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inline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function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有甚麼好處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壞處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inline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</a:rPr>
              <a:t>的好處就是可以加速程式的運行，問題是很多時候其實無法這樣操作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514350" indent="-514350">
              <a:buAutoNum type="arabicParenBoth"/>
            </a:pP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inline function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</a:rPr>
              <a:t>含有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loop, switch, or recursive function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</a:rPr>
              <a:t>在其中的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function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</a:rPr>
              <a:t>都無法運行。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arenBoth"/>
            </a:pP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</a:rPr>
              <a:t>大量呼叫</a:t>
            </a:r>
            <a:r>
              <a:rPr lang="en-US" altLang="zh-TW" sz="2800" dirty="0">
                <a:solidFill>
                  <a:schemeClr val="bg1">
                    <a:lumMod val="50000"/>
                  </a:schemeClr>
                </a:solidFill>
              </a:rPr>
              <a:t>inline function</a:t>
            </a:r>
            <a:r>
              <a:rPr lang="zh-TW" altLang="en-US" sz="2800" dirty="0">
                <a:solidFill>
                  <a:schemeClr val="bg1">
                    <a:lumMod val="50000"/>
                  </a:schemeClr>
                </a:solidFill>
              </a:rPr>
              <a:t>，需要複製許多次程式碼；如此一來，記憶體空間會大幅縮減。</a:t>
            </a:r>
            <a:endParaRPr lang="en-US" altLang="zh-TW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5FF713C-215D-4A9E-B488-5F1E28006A35}"/>
              </a:ext>
            </a:extLst>
          </p:cNvPr>
          <p:cNvSpPr/>
          <p:nvPr/>
        </p:nvSpPr>
        <p:spPr>
          <a:xfrm>
            <a:off x="920150" y="3102728"/>
            <a:ext cx="10289875" cy="2614256"/>
          </a:xfrm>
          <a:prstGeom prst="rect">
            <a:avLst/>
          </a:prstGeom>
          <a:solidFill>
            <a:srgbClr val="F9F9F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14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 number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7"/>
            <a:ext cx="10415596" cy="4246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相信大家對於 </a:t>
            </a:r>
            <a:r>
              <a:rPr lang="en-US" altLang="zh-TW" b="1" dirty="0"/>
              <a:t>Fibonacci number</a:t>
            </a:r>
            <a:r>
              <a:rPr lang="zh-TW" altLang="en-US" b="1" dirty="0"/>
              <a:t> 不會太陌生，但是單看這個名字可能會想不起來你</a:t>
            </a:r>
            <a:r>
              <a:rPr lang="en-US" altLang="zh-TW" b="1" dirty="0"/>
              <a:t>/</a:t>
            </a:r>
            <a:r>
              <a:rPr lang="zh-TW" altLang="en-US" b="1" dirty="0"/>
              <a:t>妳曾經在國高中對他恨之入骨的回憶。接下來，我們就用實例看一下這個數列找甚麼樣子吧</a:t>
            </a:r>
            <a:r>
              <a:rPr lang="en-US" altLang="zh-TW" b="1" dirty="0"/>
              <a:t>!</a:t>
            </a:r>
          </a:p>
          <a:p>
            <a:pPr marL="0" indent="0">
              <a:buNone/>
            </a:pPr>
            <a:r>
              <a:rPr lang="en-US" altLang="zh-TW" b="1" dirty="0"/>
              <a:t>	1, 1, 2, 3, 5 ,8, 13, 21, 34, 55, 89, 144, 233 …</a:t>
            </a:r>
          </a:p>
          <a:p>
            <a:pPr marL="0" indent="0">
              <a:buNone/>
            </a:pPr>
            <a:r>
              <a:rPr lang="zh-TW" altLang="en-US" b="1" dirty="0"/>
              <a:t>有恢復一點記憶了嗎</a:t>
            </a:r>
            <a:r>
              <a:rPr lang="en-US" altLang="zh-TW" b="1" dirty="0"/>
              <a:t>?</a:t>
            </a:r>
          </a:p>
          <a:p>
            <a:pPr marL="0" indent="0">
              <a:buNone/>
            </a:pPr>
            <a:r>
              <a:rPr lang="zh-TW" altLang="en-US" b="1" dirty="0"/>
              <a:t>接下來用函數的方法表示</a:t>
            </a:r>
            <a:r>
              <a:rPr lang="en-US" altLang="zh-TW" b="1" dirty="0"/>
              <a:t>:</a:t>
            </a:r>
          </a:p>
          <a:p>
            <a:pPr marL="0" indent="0">
              <a:buNone/>
            </a:pPr>
            <a:r>
              <a:rPr lang="en-US" altLang="zh-TW" b="1" dirty="0"/>
              <a:t>	F(0) = 0; F(1) = 1;</a:t>
            </a:r>
          </a:p>
          <a:p>
            <a:pPr marL="0" indent="0">
              <a:buNone/>
            </a:pPr>
            <a:r>
              <a:rPr lang="en-US" altLang="zh-TW" b="1" dirty="0"/>
              <a:t>	F(n) = F(n-1) + F(n-2), where n&gt;1.</a:t>
            </a:r>
          </a:p>
        </p:txBody>
      </p:sp>
    </p:spTree>
    <p:extLst>
      <p:ext uri="{BB962C8B-B14F-4D97-AF65-F5344CB8AC3E}">
        <p14:creationId xmlns:p14="http://schemas.microsoft.com/office/powerpoint/2010/main" val="283139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 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Fibonacci number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7"/>
            <a:ext cx="10415596" cy="42460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請利用你設計的兩種</a:t>
            </a:r>
            <a:r>
              <a:rPr lang="en-US" altLang="zh-TW" b="1" dirty="0" err="1"/>
              <a:t>my_fibon</a:t>
            </a:r>
            <a:r>
              <a:rPr lang="en-US" altLang="zh-TW" b="1" dirty="0"/>
              <a:t>()</a:t>
            </a:r>
            <a:r>
              <a:rPr lang="zh-TW" altLang="en-US" b="1" dirty="0"/>
              <a:t>計算出下列五個</a:t>
            </a:r>
            <a:r>
              <a:rPr lang="en-US" altLang="zh-TW" b="1" dirty="0" err="1"/>
              <a:t>fibon</a:t>
            </a:r>
            <a:r>
              <a:rPr lang="zh-TW" altLang="en-US" b="1" dirty="0"/>
              <a:t>級數的答案。</a:t>
            </a:r>
            <a:endParaRPr lang="en-US" altLang="zh-TW" b="1" dirty="0"/>
          </a:p>
          <a:p>
            <a:pPr marL="514350" indent="-514350">
              <a:buAutoNum type="arabicParenBoth"/>
            </a:pPr>
            <a:r>
              <a:rPr lang="en-US" altLang="zh-TW" b="1" dirty="0"/>
              <a:t>F(1)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?</a:t>
            </a:r>
          </a:p>
          <a:p>
            <a:pPr marL="514350" indent="-514350">
              <a:buAutoNum type="arabicParenBoth"/>
            </a:pPr>
            <a:r>
              <a:rPr lang="en-US" altLang="zh-TW" b="1" dirty="0"/>
              <a:t>F(2) = ?</a:t>
            </a:r>
          </a:p>
          <a:p>
            <a:pPr marL="514350" indent="-514350">
              <a:buAutoNum type="arabicParenBoth"/>
            </a:pPr>
            <a:r>
              <a:rPr lang="en-US" altLang="zh-TW" b="1" dirty="0"/>
              <a:t>F(10) = ?</a:t>
            </a:r>
          </a:p>
          <a:p>
            <a:pPr marL="514350" indent="-514350">
              <a:buAutoNum type="arabicParenBoth"/>
            </a:pPr>
            <a:r>
              <a:rPr lang="en-US" altLang="zh-TW" b="1" dirty="0"/>
              <a:t>F(25) = ?</a:t>
            </a:r>
          </a:p>
          <a:p>
            <a:pPr marL="514350" indent="-514350">
              <a:buAutoNum type="arabicParenBoth"/>
            </a:pPr>
            <a:r>
              <a:rPr lang="en-US" altLang="zh-TW" b="1" dirty="0"/>
              <a:t>F(40) = ?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779A648-5B29-4FAF-BFCD-B7932DD75FD2}"/>
              </a:ext>
            </a:extLst>
          </p:cNvPr>
          <p:cNvSpPr txBox="1"/>
          <p:nvPr/>
        </p:nvSpPr>
        <p:spPr>
          <a:xfrm>
            <a:off x="838200" y="5775720"/>
            <a:ext cx="4390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66FF"/>
                </a:solidFill>
              </a:rPr>
              <a:t>* For loop version and While loop version</a:t>
            </a:r>
            <a:endParaRPr lang="zh-TW" altLang="en-US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090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77238D7-9C62-4CD1-96F4-B6ABDA79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74" y="673190"/>
            <a:ext cx="10049646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024432-1508-4484-9F65-49D89F9FCED8}"/>
              </a:ext>
            </a:extLst>
          </p:cNvPr>
          <p:cNvSpPr/>
          <p:nvPr/>
        </p:nvSpPr>
        <p:spPr>
          <a:xfrm>
            <a:off x="187036" y="149970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&lt;Outline/&gt;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4BC5B-8F4A-4A60-828A-24FF65AF908F}"/>
              </a:ext>
            </a:extLst>
          </p:cNvPr>
          <p:cNvSpPr/>
          <p:nvPr/>
        </p:nvSpPr>
        <p:spPr>
          <a:xfrm>
            <a:off x="10106950" y="6225733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&lt;/Outline&gt;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53230CD-DB92-4E3C-B47E-48DBFDE7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3916EC6-B7B2-4802-AD1B-37A3445C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3EA1BD-377B-430F-8089-F49759489A24}"/>
              </a:ext>
            </a:extLst>
          </p:cNvPr>
          <p:cNvSpPr/>
          <p:nvPr/>
        </p:nvSpPr>
        <p:spPr>
          <a:xfrm>
            <a:off x="7201682" y="2167353"/>
            <a:ext cx="184056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</a:t>
            </a:r>
            <a:endParaRPr lang="zh-TW" altLang="en-US" sz="166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985C38C-6E9A-4CB2-B2CA-C36283C7BD95}"/>
              </a:ext>
            </a:extLst>
          </p:cNvPr>
          <p:cNvSpPr/>
          <p:nvPr/>
        </p:nvSpPr>
        <p:spPr>
          <a:xfrm rot="14519702">
            <a:off x="10058129" y="577822"/>
            <a:ext cx="474647" cy="300247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C21FEDC-FD4A-40E2-9E4B-1B9F94EC0D39}"/>
              </a:ext>
            </a:extLst>
          </p:cNvPr>
          <p:cNvSpPr/>
          <p:nvPr/>
        </p:nvSpPr>
        <p:spPr>
          <a:xfrm rot="18543297">
            <a:off x="9438033" y="3803052"/>
            <a:ext cx="499794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42F5CB4-F9B6-42ED-95CD-874532146B70}"/>
              </a:ext>
            </a:extLst>
          </p:cNvPr>
          <p:cNvSpPr/>
          <p:nvPr/>
        </p:nvSpPr>
        <p:spPr>
          <a:xfrm rot="5400000">
            <a:off x="5919919" y="2423910"/>
            <a:ext cx="370110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AB19EF9-875C-444C-9239-702305D2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73" y="1690688"/>
            <a:ext cx="745067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[1] Define function</a:t>
            </a:r>
          </a:p>
          <a:p>
            <a:pPr marL="0" indent="0">
              <a:buNone/>
            </a:pPr>
            <a:r>
              <a:rPr lang="en-US" altLang="zh-TW" b="1" dirty="0"/>
              <a:t>[2] Arguments and return</a:t>
            </a:r>
          </a:p>
          <a:p>
            <a:pPr marL="0" indent="0">
              <a:buNone/>
            </a:pPr>
            <a:r>
              <a:rPr lang="en-US" altLang="zh-TW" b="1" dirty="0"/>
              <a:t>[3] Inline function</a:t>
            </a:r>
          </a:p>
          <a:p>
            <a:pPr marL="0" indent="0">
              <a:buNone/>
            </a:pPr>
            <a:r>
              <a:rPr lang="en-US" altLang="zh-TW" b="1"/>
              <a:t>[</a:t>
            </a:r>
            <a:r>
              <a:rPr lang="en-US" altLang="zh-TW" b="1" dirty="0"/>
              <a:t>4</a:t>
            </a:r>
            <a:r>
              <a:rPr lang="en-US" altLang="zh-TW" b="1"/>
              <a:t>] </a:t>
            </a:r>
            <a:r>
              <a:rPr lang="en-US" altLang="zh-TW" b="1" dirty="0"/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19063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宣告函數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&lt;Define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726764" y="6225733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&lt;/Define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98502" cy="3234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b="1" dirty="0"/>
              <a:t>雖然我們在前幾週教過許多不同的內建函數 </a:t>
            </a:r>
            <a:r>
              <a:rPr lang="en-US" altLang="zh-TW" b="1" dirty="0"/>
              <a:t>(= </a:t>
            </a:r>
            <a:r>
              <a:rPr lang="zh-TW" altLang="en-US" b="1" dirty="0"/>
              <a:t>標準函數庫 </a:t>
            </a:r>
            <a:r>
              <a:rPr lang="en-US" altLang="zh-TW" b="1" dirty="0"/>
              <a:t>= standard library)</a:t>
            </a:r>
            <a:r>
              <a:rPr lang="zh-TW" altLang="en-US" b="1" dirty="0"/>
              <a:t>，但是不可能我們所需要用到的函數都有對應的內建函數。因此練習做出一個自定義函數是一個很重的事情。</a:t>
            </a:r>
            <a:endParaRPr lang="en-US" altLang="zh-TW" b="1" dirty="0"/>
          </a:p>
          <a:p>
            <a:pPr marL="0" indent="0" algn="just">
              <a:buNone/>
            </a:pPr>
            <a:endParaRPr lang="en-US" altLang="zh-TW" b="1" dirty="0"/>
          </a:p>
          <a:p>
            <a:pPr marL="0" indent="0" algn="just">
              <a:buNone/>
            </a:pPr>
            <a:r>
              <a:rPr lang="zh-TW" altLang="en-US" b="1" dirty="0"/>
              <a:t>可能會有人會有一個疑問，為甚麼我要用函數</a:t>
            </a:r>
            <a:r>
              <a:rPr lang="en-US" altLang="zh-TW" b="1" dirty="0"/>
              <a:t>?</a:t>
            </a:r>
            <a:r>
              <a:rPr lang="zh-TW" altLang="en-US" b="1" dirty="0"/>
              <a:t> 我也可以多寫幾遍，或是寫長一點的程式碼一樣也可以完成這件事情，那做這件事情的意義為何</a:t>
            </a:r>
            <a:r>
              <a:rPr lang="en-US" altLang="zh-TW" b="1" dirty="0"/>
              <a:t>?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2A31299C-9786-406B-A308-9D3BC45281DE}"/>
              </a:ext>
            </a:extLst>
          </p:cNvPr>
          <p:cNvSpPr/>
          <p:nvPr/>
        </p:nvSpPr>
        <p:spPr>
          <a:xfrm>
            <a:off x="6961517" y="4561519"/>
            <a:ext cx="4080293" cy="1560697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altLang="zh-TW" sz="2400" b="1" dirty="0">
                <a:solidFill>
                  <a:srgbClr val="FF0000"/>
                </a:solidFill>
              </a:rPr>
              <a:t>Lab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3-1:</a:t>
            </a:r>
          </a:p>
          <a:p>
            <a:pPr algn="just">
              <a:spcAft>
                <a:spcPts val="600"/>
              </a:spcAft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列出幾個你覺得自定義函數使用的時機或是好處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47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函數的好處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&lt;Define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726764" y="6225733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&lt;/Define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98502" cy="323499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b="1" dirty="0"/>
              <a:t>基本上我覺得會有以下三個好處</a:t>
            </a:r>
            <a:r>
              <a:rPr lang="en-US" altLang="zh-TW" b="1" dirty="0"/>
              <a:t>:</a:t>
            </a:r>
          </a:p>
          <a:p>
            <a:pPr marL="0" indent="0" algn="just">
              <a:buNone/>
            </a:pPr>
            <a:endParaRPr lang="en-US" altLang="zh-TW" b="1" dirty="0"/>
          </a:p>
          <a:p>
            <a:pPr marL="0" indent="0" algn="just">
              <a:buNone/>
            </a:pPr>
            <a:r>
              <a:rPr lang="en-US" altLang="zh-TW" b="1" dirty="0"/>
              <a:t>Higher</a:t>
            </a:r>
            <a:r>
              <a:rPr lang="zh-TW" altLang="en-US" b="1" dirty="0"/>
              <a:t> </a:t>
            </a:r>
            <a:r>
              <a:rPr lang="en-US" altLang="zh-TW" b="1" dirty="0"/>
              <a:t>reusability</a:t>
            </a:r>
          </a:p>
          <a:p>
            <a:pPr marL="0" indent="0" algn="just">
              <a:buNone/>
            </a:pPr>
            <a:r>
              <a:rPr lang="en-US" altLang="zh-TW" b="1" dirty="0"/>
              <a:t>Higher readability</a:t>
            </a:r>
          </a:p>
          <a:p>
            <a:pPr marL="0" indent="0" algn="just">
              <a:buNone/>
            </a:pPr>
            <a:r>
              <a:rPr lang="en-US" altLang="zh-TW" b="1" dirty="0"/>
              <a:t>Higher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333763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函數的結構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&lt;Define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726764" y="6225733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&lt;/Define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98502" cy="44941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altLang="zh-TW" b="1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endParaRPr lang="en-US" altLang="zh-TW" b="1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Return-value-type</a:t>
            </a:r>
            <a:r>
              <a:rPr lang="en-US" altLang="zh-TW" b="1" dirty="0"/>
              <a:t> </a:t>
            </a:r>
            <a:r>
              <a:rPr lang="en-US" altLang="zh-TW" b="1" dirty="0" err="1">
                <a:solidFill>
                  <a:srgbClr val="FF0000"/>
                </a:solidFill>
              </a:rPr>
              <a:t>function_name</a:t>
            </a:r>
            <a:r>
              <a:rPr lang="en-US" altLang="zh-TW" b="1" dirty="0"/>
              <a:t>(input arguments){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//function body</a:t>
            </a:r>
          </a:p>
          <a:p>
            <a:pPr marL="0" indent="0" algn="just">
              <a:buNone/>
            </a:pP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altLang="zh-TW" b="1" dirty="0"/>
              <a:t>}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AB503E1-36C1-4071-8136-8C44B41B390E}"/>
              </a:ext>
            </a:extLst>
          </p:cNvPr>
          <p:cNvSpPr txBox="1"/>
          <p:nvPr/>
        </p:nvSpPr>
        <p:spPr>
          <a:xfrm>
            <a:off x="989528" y="2098369"/>
            <a:ext cx="23647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int, float, double, void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465C2A-FB4E-45D0-930C-5761CB66D1A0}"/>
              </a:ext>
            </a:extLst>
          </p:cNvPr>
          <p:cNvSpPr txBox="1"/>
          <p:nvPr/>
        </p:nvSpPr>
        <p:spPr>
          <a:xfrm>
            <a:off x="3797377" y="2103857"/>
            <a:ext cx="34676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meaningful term for this function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8F02650-A095-4026-9EBE-2B1323684FB8}"/>
              </a:ext>
            </a:extLst>
          </p:cNvPr>
          <p:cNvSpPr txBox="1"/>
          <p:nvPr/>
        </p:nvSpPr>
        <p:spPr>
          <a:xfrm>
            <a:off x="7877834" y="1566999"/>
            <a:ext cx="37019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input argument(s) for computation in the function</a:t>
            </a:r>
          </a:p>
          <a:p>
            <a:r>
              <a:rPr lang="en-US" altLang="zh-TW" dirty="0"/>
              <a:t>ex: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a,</a:t>
            </a:r>
            <a:r>
              <a:rPr lang="en-US" altLang="zh-TW" dirty="0">
                <a:solidFill>
                  <a:srgbClr val="0000FF"/>
                </a:solidFill>
              </a:rPr>
              <a:t> float </a:t>
            </a:r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38C1C06-DCBC-4F0F-98AF-F9EA30FB3341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171903" y="2467701"/>
            <a:ext cx="0" cy="257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C26FA08-0D1D-4EA5-9B91-CF99B85B9D5D}"/>
              </a:ext>
            </a:extLst>
          </p:cNvPr>
          <p:cNvCxnSpPr>
            <a:cxnSpLocks/>
          </p:cNvCxnSpPr>
          <p:nvPr/>
        </p:nvCxnSpPr>
        <p:spPr>
          <a:xfrm>
            <a:off x="5309635" y="2473189"/>
            <a:ext cx="0" cy="234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B7643C0-302B-4CDF-8A24-FA00465D3193}"/>
              </a:ext>
            </a:extLst>
          </p:cNvPr>
          <p:cNvCxnSpPr>
            <a:cxnSpLocks/>
          </p:cNvCxnSpPr>
          <p:nvPr/>
        </p:nvCxnSpPr>
        <p:spPr>
          <a:xfrm>
            <a:off x="8726764" y="2490329"/>
            <a:ext cx="0" cy="2349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1462C3B-5307-4E75-BCB8-6FF2EB11DB70}"/>
              </a:ext>
            </a:extLst>
          </p:cNvPr>
          <p:cNvSpPr txBox="1"/>
          <p:nvPr/>
        </p:nvSpPr>
        <p:spPr>
          <a:xfrm>
            <a:off x="1829218" y="3725684"/>
            <a:ext cx="37019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computation block/ section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6A7BA5-0B10-4897-BDDF-3B2AC8C228E2}"/>
              </a:ext>
            </a:extLst>
          </p:cNvPr>
          <p:cNvSpPr txBox="1"/>
          <p:nvPr/>
        </p:nvSpPr>
        <p:spPr>
          <a:xfrm>
            <a:off x="6745857" y="3241921"/>
            <a:ext cx="27777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void </a:t>
            </a:r>
            <a:r>
              <a:rPr lang="zh-TW" altLang="en-US" dirty="0"/>
              <a:t>只說不回傳任何參數</a:t>
            </a:r>
          </a:p>
        </p:txBody>
      </p:sp>
    </p:spTree>
    <p:extLst>
      <p:ext uri="{BB962C8B-B14F-4D97-AF65-F5344CB8AC3E}">
        <p14:creationId xmlns:p14="http://schemas.microsoft.com/office/powerpoint/2010/main" val="520437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宣告一個簡單的函數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&lt;Define function/&gt;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726764" y="6225733"/>
            <a:ext cx="332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&lt;/Define function&gt;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5459083" cy="4822255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>
                <a:solidFill>
                  <a:srgbClr val="FF0000"/>
                </a:solidFill>
              </a:rPr>
              <a:t>hello</a:t>
            </a:r>
            <a:r>
              <a:rPr lang="en-US" altLang="zh-TW" b="1" dirty="0"/>
              <a:t>(void){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Hello world!</a:t>
            </a:r>
            <a:r>
              <a:rPr lang="en-US" altLang="zh-TW" b="1" dirty="0"/>
              <a:t>");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return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C000"/>
                </a:solidFill>
              </a:rPr>
              <a:t>0</a:t>
            </a:r>
            <a:r>
              <a:rPr lang="en-US" altLang="zh-TW" b="1" dirty="0"/>
              <a:t>;</a:t>
            </a:r>
          </a:p>
          <a:p>
            <a:pPr marL="0" indent="0" algn="just">
              <a:buNone/>
            </a:pPr>
            <a:r>
              <a:rPr lang="en-US" altLang="zh-TW" b="1" dirty="0"/>
              <a:t>} </a:t>
            </a:r>
          </a:p>
          <a:p>
            <a:pPr marL="0" indent="0" algn="just">
              <a:buNone/>
            </a:pPr>
            <a:endParaRPr lang="en-US" altLang="zh-TW" b="1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(void){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/*Ex 3-1: Define Function */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/* call - hello*/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Call hello function!\n</a:t>
            </a:r>
            <a:r>
              <a:rPr lang="en-US" altLang="zh-TW" b="1" dirty="0"/>
              <a:t>");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hello</a:t>
            </a:r>
            <a:r>
              <a:rPr lang="en-US" altLang="zh-TW" b="1" dirty="0"/>
              <a:t>();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return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C000"/>
                </a:solidFill>
              </a:rPr>
              <a:t>0</a:t>
            </a:r>
            <a:r>
              <a:rPr lang="en-US" altLang="zh-TW" b="1" dirty="0"/>
              <a:t>;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altLang="zh-TW" b="1" dirty="0"/>
              <a:t>}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0293D8E-5B54-42A2-8BE1-C6480E4CD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3532936"/>
            <a:ext cx="3695700" cy="80962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3B0557B-FA20-45F7-B920-F9F892F938FA}"/>
              </a:ext>
            </a:extLst>
          </p:cNvPr>
          <p:cNvSpPr txBox="1"/>
          <p:nvPr/>
        </p:nvSpPr>
        <p:spPr>
          <a:xfrm>
            <a:off x="7658100" y="31636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Result: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A7AC52-143E-4839-B56C-1CD93FF68C47}"/>
              </a:ext>
            </a:extLst>
          </p:cNvPr>
          <p:cNvSpPr/>
          <p:nvPr/>
        </p:nvSpPr>
        <p:spPr>
          <a:xfrm>
            <a:off x="838200" y="1526875"/>
            <a:ext cx="5257800" cy="17425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D4D275-ABB0-4FCA-B7B5-4450A79A5354}"/>
              </a:ext>
            </a:extLst>
          </p:cNvPr>
          <p:cNvSpPr/>
          <p:nvPr/>
        </p:nvSpPr>
        <p:spPr>
          <a:xfrm>
            <a:off x="1777042" y="5087143"/>
            <a:ext cx="1130060" cy="3746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954A1D0B-DF2A-4D84-9B47-A675D872935E}"/>
              </a:ext>
            </a:extLst>
          </p:cNvPr>
          <p:cNvCxnSpPr>
            <a:cxnSpLocks/>
            <a:stCxn id="13" idx="3"/>
            <a:endCxn id="19" idx="3"/>
          </p:cNvCxnSpPr>
          <p:nvPr/>
        </p:nvCxnSpPr>
        <p:spPr>
          <a:xfrm flipH="1">
            <a:off x="2907102" y="2398143"/>
            <a:ext cx="3188898" cy="2876340"/>
          </a:xfrm>
          <a:prstGeom prst="bentConnector3">
            <a:avLst>
              <a:gd name="adj1" fmla="val -7169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9A92C01-C8B3-4C8E-BB6E-6372448C5C7D}"/>
              </a:ext>
            </a:extLst>
          </p:cNvPr>
          <p:cNvSpPr txBox="1"/>
          <p:nvPr/>
        </p:nvSpPr>
        <p:spPr>
          <a:xfrm>
            <a:off x="6129826" y="154150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(1) </a:t>
            </a:r>
            <a:r>
              <a:rPr lang="zh-TW" altLang="en-US" dirty="0"/>
              <a:t>先宣告</a:t>
            </a:r>
            <a:r>
              <a:rPr lang="en-US" altLang="zh-TW" dirty="0"/>
              <a:t>hello</a:t>
            </a:r>
            <a:r>
              <a:rPr lang="zh-TW" altLang="en-US" dirty="0"/>
              <a:t>函數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29011C-382E-445D-B0F8-5EBF29E55B10}"/>
              </a:ext>
            </a:extLst>
          </p:cNvPr>
          <p:cNvSpPr txBox="1"/>
          <p:nvPr/>
        </p:nvSpPr>
        <p:spPr>
          <a:xfrm>
            <a:off x="4124892" y="5316498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(2) </a:t>
            </a:r>
            <a:r>
              <a:rPr lang="zh-TW" altLang="en-US" dirty="0"/>
              <a:t>再呼叫</a:t>
            </a:r>
            <a:r>
              <a:rPr lang="en-US" altLang="zh-TW" dirty="0"/>
              <a:t>hello</a:t>
            </a:r>
            <a:r>
              <a:rPr lang="zh-TW" altLang="en-US" dirty="0"/>
              <a:t>函數</a:t>
            </a:r>
          </a:p>
        </p:txBody>
      </p:sp>
    </p:spTree>
    <p:extLst>
      <p:ext uri="{BB962C8B-B14F-4D97-AF65-F5344CB8AC3E}">
        <p14:creationId xmlns:p14="http://schemas.microsoft.com/office/powerpoint/2010/main" val="130851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加法函數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&lt;Argument &amp; return/&gt;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49683" y="6225733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&lt;/Argument &amp; return&gt;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5431223" cy="4665662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>
                <a:solidFill>
                  <a:srgbClr val="FF0000"/>
                </a:solidFill>
              </a:rPr>
              <a:t>add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a, </a:t>
            </a: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/>
              <a:t>b){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(“</a:t>
            </a:r>
            <a:r>
              <a:rPr lang="en-US" altLang="zh-TW" b="1" dirty="0">
                <a:solidFill>
                  <a:srgbClr val="00B050"/>
                </a:solidFill>
              </a:rPr>
              <a:t>%d</a:t>
            </a:r>
            <a:r>
              <a:rPr lang="en-US" altLang="zh-TW" b="1" dirty="0"/>
              <a:t>“, </a:t>
            </a:r>
            <a:r>
              <a:rPr lang="en-US" altLang="zh-TW" b="1" dirty="0" err="1"/>
              <a:t>a+b</a:t>
            </a:r>
            <a:r>
              <a:rPr lang="en-US" altLang="zh-TW" b="1" dirty="0"/>
              <a:t>);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return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C000"/>
                </a:solidFill>
              </a:rPr>
              <a:t>0</a:t>
            </a:r>
            <a:r>
              <a:rPr lang="en-US" altLang="zh-TW" b="1" dirty="0"/>
              <a:t>;</a:t>
            </a:r>
          </a:p>
          <a:p>
            <a:pPr marL="0" indent="0" algn="just">
              <a:buNone/>
            </a:pPr>
            <a:r>
              <a:rPr lang="en-US" altLang="zh-TW" b="1" dirty="0"/>
              <a:t>} </a:t>
            </a:r>
          </a:p>
          <a:p>
            <a:pPr marL="0" indent="0" algn="just">
              <a:buNone/>
            </a:pPr>
            <a:endParaRPr lang="en-US" altLang="zh-TW" b="1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main</a:t>
            </a:r>
            <a:r>
              <a:rPr lang="en-US" altLang="zh-TW" b="1" dirty="0"/>
              <a:t>(void){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/*Ex 3-2: Define Function */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/* call - add*/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Call add function!\n</a:t>
            </a:r>
            <a:r>
              <a:rPr lang="en-US" altLang="zh-TW" b="1" dirty="0"/>
              <a:t>");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add</a:t>
            </a:r>
            <a:r>
              <a:rPr lang="en-US" altLang="zh-TW" b="1" dirty="0"/>
              <a:t>(3, 4);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TW" b="1" dirty="0">
                <a:solidFill>
                  <a:srgbClr val="0000FF"/>
                </a:solidFill>
              </a:rPr>
              <a:t>return</a:t>
            </a:r>
            <a:r>
              <a:rPr lang="en-US" altLang="zh-TW" b="1" dirty="0"/>
              <a:t> </a:t>
            </a:r>
            <a:r>
              <a:rPr lang="en-US" altLang="zh-TW" b="1" dirty="0">
                <a:solidFill>
                  <a:srgbClr val="FFC000"/>
                </a:solidFill>
              </a:rPr>
              <a:t>0</a:t>
            </a:r>
            <a:r>
              <a:rPr lang="en-US" altLang="zh-TW" b="1" dirty="0"/>
              <a:t>;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just">
              <a:buNone/>
            </a:pPr>
            <a:r>
              <a:rPr lang="en-US" altLang="zh-TW" b="1" dirty="0"/>
              <a:t>}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B0557B-FA20-45F7-B920-F9F892F938FA}"/>
              </a:ext>
            </a:extLst>
          </p:cNvPr>
          <p:cNvSpPr txBox="1"/>
          <p:nvPr/>
        </p:nvSpPr>
        <p:spPr>
          <a:xfrm>
            <a:off x="7658100" y="3163604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Result: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0A7AC52-143E-4839-B56C-1CD93FF68C47}"/>
              </a:ext>
            </a:extLst>
          </p:cNvPr>
          <p:cNvSpPr/>
          <p:nvPr/>
        </p:nvSpPr>
        <p:spPr>
          <a:xfrm>
            <a:off x="838200" y="1526875"/>
            <a:ext cx="5257800" cy="17425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9D4D275-ABB0-4FCA-B7B5-4450A79A5354}"/>
              </a:ext>
            </a:extLst>
          </p:cNvPr>
          <p:cNvSpPr/>
          <p:nvPr/>
        </p:nvSpPr>
        <p:spPr>
          <a:xfrm>
            <a:off x="1794294" y="5087143"/>
            <a:ext cx="1449238" cy="37467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954A1D0B-DF2A-4D84-9B47-A675D872935E}"/>
              </a:ext>
            </a:extLst>
          </p:cNvPr>
          <p:cNvCxnSpPr>
            <a:cxnSpLocks/>
            <a:stCxn id="13" idx="3"/>
            <a:endCxn id="19" idx="3"/>
          </p:cNvCxnSpPr>
          <p:nvPr/>
        </p:nvCxnSpPr>
        <p:spPr>
          <a:xfrm flipH="1">
            <a:off x="3243532" y="2398143"/>
            <a:ext cx="2852468" cy="2876340"/>
          </a:xfrm>
          <a:prstGeom prst="bentConnector3">
            <a:avLst>
              <a:gd name="adj1" fmla="val -801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9A92C01-C8B3-4C8E-BB6E-6372448C5C7D}"/>
              </a:ext>
            </a:extLst>
          </p:cNvPr>
          <p:cNvSpPr txBox="1"/>
          <p:nvPr/>
        </p:nvSpPr>
        <p:spPr>
          <a:xfrm>
            <a:off x="6129826" y="1541502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(1) </a:t>
            </a:r>
            <a:r>
              <a:rPr lang="zh-TW" altLang="en-US" dirty="0"/>
              <a:t>先宣告</a:t>
            </a:r>
            <a:r>
              <a:rPr lang="en-US" altLang="zh-TW" dirty="0"/>
              <a:t>add</a:t>
            </a:r>
            <a:r>
              <a:rPr lang="zh-TW" altLang="en-US" dirty="0"/>
              <a:t>函數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29011C-382E-445D-B0F8-5EBF29E55B10}"/>
              </a:ext>
            </a:extLst>
          </p:cNvPr>
          <p:cNvSpPr txBox="1"/>
          <p:nvPr/>
        </p:nvSpPr>
        <p:spPr>
          <a:xfrm>
            <a:off x="4199626" y="5311704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(2) </a:t>
            </a:r>
            <a:r>
              <a:rPr lang="zh-TW" altLang="en-US" dirty="0"/>
              <a:t>再呼叫</a:t>
            </a:r>
            <a:r>
              <a:rPr lang="en-US" altLang="zh-TW" dirty="0"/>
              <a:t>add</a:t>
            </a:r>
            <a:r>
              <a:rPr lang="zh-TW" altLang="en-US" dirty="0"/>
              <a:t>函數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4CF519F-33CD-46D6-BF07-F09FA9B89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100" y="3529238"/>
            <a:ext cx="258127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5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3-2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&lt;Argument &amp; return/&gt;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49683" y="6225733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&lt;/Argument &amp; return&gt;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48C286BE-D5ED-4CE9-A71C-54156BFDA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141" y="1730825"/>
            <a:ext cx="5168659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利用這樣的概念將加減乘除的函數分別宣告出來，並計算以下的問題</a:t>
            </a:r>
            <a:r>
              <a:rPr lang="en-US" altLang="zh-TW" b="1" dirty="0"/>
              <a:t>:</a:t>
            </a:r>
          </a:p>
          <a:p>
            <a:pPr marL="514350" indent="-514350">
              <a:buAutoNum type="arabicParenBoth"/>
            </a:pPr>
            <a:r>
              <a:rPr lang="en-US" altLang="zh-TW" b="1" dirty="0"/>
              <a:t>199</a:t>
            </a:r>
            <a:r>
              <a:rPr lang="zh-TW" altLang="en-US" b="1" dirty="0"/>
              <a:t> </a:t>
            </a:r>
            <a:r>
              <a:rPr lang="en-US" altLang="zh-TW" b="1" dirty="0"/>
              <a:t>+</a:t>
            </a:r>
            <a:r>
              <a:rPr lang="zh-TW" altLang="en-US" b="1" dirty="0"/>
              <a:t> </a:t>
            </a:r>
            <a:r>
              <a:rPr lang="en-US" altLang="zh-TW" b="1" dirty="0"/>
              <a:t>315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?</a:t>
            </a:r>
          </a:p>
          <a:p>
            <a:pPr marL="514350" indent="-514350">
              <a:buAutoNum type="arabicParenBoth"/>
            </a:pPr>
            <a:r>
              <a:rPr lang="en-US" altLang="zh-TW" b="1" dirty="0"/>
              <a:t>623</a:t>
            </a:r>
            <a:r>
              <a:rPr lang="zh-TW" altLang="en-US" b="1" dirty="0"/>
              <a:t> </a:t>
            </a:r>
            <a:r>
              <a:rPr lang="en-US" altLang="zh-TW" b="1" dirty="0"/>
              <a:t>–</a:t>
            </a:r>
            <a:r>
              <a:rPr lang="zh-TW" altLang="en-US" b="1" dirty="0"/>
              <a:t> </a:t>
            </a:r>
            <a:r>
              <a:rPr lang="en-US" altLang="zh-TW" b="1" dirty="0"/>
              <a:t>253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?</a:t>
            </a:r>
          </a:p>
          <a:p>
            <a:pPr marL="514350" indent="-514350">
              <a:buAutoNum type="arabicParenBoth"/>
            </a:pPr>
            <a:r>
              <a:rPr lang="en-US" altLang="zh-TW" b="1" dirty="0"/>
              <a:t>365</a:t>
            </a:r>
            <a:r>
              <a:rPr lang="zh-TW" altLang="en-US" b="1" dirty="0"/>
              <a:t> </a:t>
            </a:r>
            <a:r>
              <a:rPr lang="en-US" altLang="zh-TW" b="1" dirty="0">
                <a:cs typeface="Times New Roman" panose="02020603050405020304" pitchFamily="18" charset="0"/>
              </a:rPr>
              <a:t>×</a:t>
            </a:r>
            <a:r>
              <a:rPr lang="zh-TW" altLang="en-US" b="1" dirty="0"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cs typeface="Times New Roman" panose="02020603050405020304" pitchFamily="18" charset="0"/>
              </a:rPr>
              <a:t>124</a:t>
            </a:r>
            <a:r>
              <a:rPr lang="zh-TW" altLang="en-US" b="1" dirty="0"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cs typeface="Times New Roman" panose="02020603050405020304" pitchFamily="18" charset="0"/>
              </a:rPr>
              <a:t>=</a:t>
            </a:r>
            <a:r>
              <a:rPr lang="zh-TW" altLang="en-US" b="1" dirty="0"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cs typeface="Times New Roman" panose="02020603050405020304" pitchFamily="18" charset="0"/>
              </a:rPr>
              <a:t>?</a:t>
            </a:r>
          </a:p>
          <a:p>
            <a:pPr marL="514350" indent="-514350">
              <a:buAutoNum type="arabicParenBoth"/>
            </a:pPr>
            <a:r>
              <a:rPr lang="en-US" altLang="zh-TW" b="1" dirty="0">
                <a:cs typeface="Times New Roman" panose="02020603050405020304" pitchFamily="18" charset="0"/>
              </a:rPr>
              <a:t>85</a:t>
            </a:r>
            <a:r>
              <a:rPr lang="zh-TW" altLang="en-US" b="1" dirty="0"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cs typeface="Times New Roman" panose="02020603050405020304" pitchFamily="18" charset="0"/>
              </a:rPr>
              <a:t>÷</a:t>
            </a:r>
            <a:r>
              <a:rPr lang="zh-TW" altLang="en-US" b="1" dirty="0"/>
              <a:t> </a:t>
            </a:r>
            <a:r>
              <a:rPr lang="en-US" altLang="zh-TW" b="1" dirty="0"/>
              <a:t>17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?</a:t>
            </a:r>
          </a:p>
          <a:p>
            <a:pPr marL="514350" indent="-514350">
              <a:buAutoNum type="arabicParenBoth"/>
            </a:pPr>
            <a:r>
              <a:rPr lang="en-US" altLang="zh-TW" b="1" dirty="0"/>
              <a:t>65</a:t>
            </a:r>
            <a:r>
              <a:rPr lang="zh-TW" altLang="en-US" b="1" dirty="0"/>
              <a:t> </a:t>
            </a:r>
            <a:r>
              <a:rPr lang="en-US" altLang="zh-TW" b="1" dirty="0">
                <a:cs typeface="Times New Roman" panose="02020603050405020304" pitchFamily="18" charset="0"/>
              </a:rPr>
              <a:t>÷</a:t>
            </a:r>
            <a:r>
              <a:rPr lang="zh-TW" altLang="en-US" b="1" dirty="0"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cs typeface="Times New Roman" panose="02020603050405020304" pitchFamily="18" charset="0"/>
              </a:rPr>
              <a:t>30</a:t>
            </a:r>
            <a:r>
              <a:rPr lang="zh-TW" altLang="en-US" b="1" dirty="0"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cs typeface="Times New Roman" panose="02020603050405020304" pitchFamily="18" charset="0"/>
              </a:rPr>
              <a:t>=</a:t>
            </a:r>
            <a:r>
              <a:rPr lang="zh-TW" altLang="en-US" b="1" dirty="0"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9F84DE3-D4DE-4AD5-AAEC-277AD5758478}"/>
              </a:ext>
            </a:extLst>
          </p:cNvPr>
          <p:cNvSpPr/>
          <p:nvPr/>
        </p:nvSpPr>
        <p:spPr>
          <a:xfrm>
            <a:off x="776377" y="1544124"/>
            <a:ext cx="10722634" cy="4767869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8C4A18F8-17D9-4B8D-8DC4-5221474D4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61" y="1683660"/>
            <a:ext cx="5116740" cy="45011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36DE75C-1DB6-4719-BB40-6DB72138F6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49" t="24307" r="21971" b="36968"/>
          <a:stretch/>
        </p:blipFill>
        <p:spPr>
          <a:xfrm>
            <a:off x="2589196" y="3956933"/>
            <a:ext cx="462012" cy="25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816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2021/10/13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回傳數值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&lt;Argument &amp; return/&gt;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149683" y="6225733"/>
            <a:ext cx="3898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&lt;/Argument &amp; return&gt;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98502" cy="4346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b="1" dirty="0"/>
              <a:t>剛剛我們練習的</a:t>
            </a:r>
            <a:r>
              <a:rPr lang="en-US" altLang="zh-TW" b="1" dirty="0"/>
              <a:t>function</a:t>
            </a:r>
            <a:r>
              <a:rPr lang="zh-TW" altLang="en-US" b="1" dirty="0"/>
              <a:t>，結果都是在子</a:t>
            </a:r>
            <a:r>
              <a:rPr lang="en-US" altLang="zh-TW" b="1" dirty="0"/>
              <a:t>function</a:t>
            </a:r>
            <a:r>
              <a:rPr lang="zh-TW" altLang="en-US" b="1" dirty="0"/>
              <a:t>直接輸出。但事實上，我們再做計算的時候，大多數時候需要分階段運算，這樣才能得到我們要的結果。既然需要分階段運算，就需要回傳運算的結果，才能下個階段的運算，例如</a:t>
            </a:r>
            <a:r>
              <a:rPr lang="en-US" altLang="zh-TW" b="1" dirty="0"/>
              <a:t>:</a:t>
            </a:r>
            <a:r>
              <a:rPr lang="zh-TW" altLang="en-US" b="1" dirty="0"/>
              <a:t> </a:t>
            </a:r>
            <a:r>
              <a:rPr lang="en-US" altLang="zh-TW" b="1" dirty="0"/>
              <a:t>BMI</a:t>
            </a:r>
            <a:r>
              <a:rPr lang="zh-TW" altLang="en-US" b="1" dirty="0"/>
              <a:t> </a:t>
            </a:r>
            <a:r>
              <a:rPr lang="en-US" altLang="zh-TW" b="1" dirty="0"/>
              <a:t>Calculator</a:t>
            </a:r>
            <a:r>
              <a:rPr lang="zh-TW" altLang="en-US" b="1" dirty="0"/>
              <a:t>。</a:t>
            </a:r>
            <a:endParaRPr lang="en-US" altLang="zh-TW" b="1" dirty="0"/>
          </a:p>
          <a:p>
            <a:pPr marL="0" indent="0" algn="just">
              <a:buNone/>
            </a:pPr>
            <a:endParaRPr lang="en-US" altLang="zh-TW" b="1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b="1" dirty="0"/>
              <a:t>分母的身高先做平方。</a:t>
            </a:r>
            <a:endParaRPr lang="en-US" altLang="zh-TW" b="1" dirty="0"/>
          </a:p>
          <a:p>
            <a:pPr marL="514350" indent="-514350" algn="just">
              <a:buFont typeface="+mj-lt"/>
              <a:buAutoNum type="arabicPeriod"/>
            </a:pPr>
            <a:r>
              <a:rPr lang="zh-TW" altLang="en-US" b="1" dirty="0"/>
              <a:t>分子再除以分母。</a:t>
            </a:r>
            <a:endParaRPr lang="en-US" altLang="zh-TW" b="1" dirty="0"/>
          </a:p>
          <a:p>
            <a:pPr marL="514350" indent="-514350" algn="just">
              <a:buFont typeface="+mj-lt"/>
              <a:buAutoNum type="arabicPeriod"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470397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1414</Words>
  <Application>Microsoft Office PowerPoint</Application>
  <PresentationFormat>寬螢幕</PresentationFormat>
  <Paragraphs>259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新細明體</vt:lpstr>
      <vt:lpstr>Arial</vt:lpstr>
      <vt:lpstr>Arial Black</vt:lpstr>
      <vt:lpstr>Calibri</vt:lpstr>
      <vt:lpstr>Times New Roman</vt:lpstr>
      <vt:lpstr>Office 佈景主題</vt:lpstr>
      <vt:lpstr>Function Basic</vt:lpstr>
      <vt:lpstr>大綱</vt:lpstr>
      <vt:lpstr>宣告函數</vt:lpstr>
      <vt:lpstr>函數的好處</vt:lpstr>
      <vt:lpstr>函數的結構</vt:lpstr>
      <vt:lpstr>宣告一個簡單的函數</vt:lpstr>
      <vt:lpstr>加法函數</vt:lpstr>
      <vt:lpstr>Lab 3-2</vt:lpstr>
      <vt:lpstr>回傳數值</vt:lpstr>
      <vt:lpstr>回傳數值</vt:lpstr>
      <vt:lpstr>回傳數值</vt:lpstr>
      <vt:lpstr>Debugging Time</vt:lpstr>
      <vt:lpstr>Debugging Time</vt:lpstr>
      <vt:lpstr>Inline Function</vt:lpstr>
      <vt:lpstr>Inline Function</vt:lpstr>
      <vt:lpstr>Inline Function</vt:lpstr>
      <vt:lpstr>Inline Function</vt:lpstr>
      <vt:lpstr>作業一 Fibonacci number</vt:lpstr>
      <vt:lpstr>作業一 Fibonacci number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combination of real-time and location-based importation risk estimation in a Smartphone APP</dc:title>
  <dc:creator>TooDou</dc:creator>
  <cp:lastModifiedBy>TooDou</cp:lastModifiedBy>
  <cp:revision>86</cp:revision>
  <dcterms:created xsi:type="dcterms:W3CDTF">2021-08-06T15:11:16Z</dcterms:created>
  <dcterms:modified xsi:type="dcterms:W3CDTF">2021-10-16T12:59:21Z</dcterms:modified>
</cp:coreProperties>
</file>