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9" r:id="rId4"/>
    <p:sldId id="293" r:id="rId5"/>
    <p:sldId id="294" r:id="rId6"/>
    <p:sldId id="295" r:id="rId7"/>
    <p:sldId id="296" r:id="rId8"/>
    <p:sldId id="307" r:id="rId9"/>
    <p:sldId id="308" r:id="rId10"/>
    <p:sldId id="297" r:id="rId11"/>
    <p:sldId id="298" r:id="rId12"/>
    <p:sldId id="299" r:id="rId13"/>
    <p:sldId id="301" r:id="rId14"/>
    <p:sldId id="300" r:id="rId15"/>
    <p:sldId id="303" r:id="rId16"/>
    <p:sldId id="261" r:id="rId17"/>
    <p:sldId id="304" r:id="rId18"/>
    <p:sldId id="306" r:id="rId19"/>
    <p:sldId id="281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竣翔 詹" userId="08aaf6c2-db64-469b-ac07-b0cc132e33d0" providerId="ADAL" clId="{10D11D61-19B7-4E96-8CFA-C404F6CCD0BA}"/>
    <pc:docChg chg="undo custSel addSld delSld modSld">
      <pc:chgData name="竣翔 詹" userId="08aaf6c2-db64-469b-ac07-b0cc132e33d0" providerId="ADAL" clId="{10D11D61-19B7-4E96-8CFA-C404F6CCD0BA}" dt="2021-08-14T13:14:10.873" v="2066" actId="1076"/>
      <pc:docMkLst>
        <pc:docMk/>
      </pc:docMkLst>
      <pc:sldChg chg="modSp">
        <pc:chgData name="竣翔 詹" userId="08aaf6c2-db64-469b-ac07-b0cc132e33d0" providerId="ADAL" clId="{10D11D61-19B7-4E96-8CFA-C404F6CCD0BA}" dt="2021-08-13T17:55:44.907" v="2" actId="20577"/>
        <pc:sldMkLst>
          <pc:docMk/>
          <pc:sldMk cId="3164312095" sldId="256"/>
        </pc:sldMkLst>
        <pc:spChg chg="mod">
          <ac:chgData name="竣翔 詹" userId="08aaf6c2-db64-469b-ac07-b0cc132e33d0" providerId="ADAL" clId="{10D11D61-19B7-4E96-8CFA-C404F6CCD0BA}" dt="2021-08-13T17:55:44.907" v="2" actId="20577"/>
          <ac:spMkLst>
            <pc:docMk/>
            <pc:sldMk cId="3164312095" sldId="256"/>
            <ac:spMk id="10" creationId="{F8B288E1-6E23-43C8-8C1F-4E260B999147}"/>
          </ac:spMkLst>
        </pc:spChg>
      </pc:sldChg>
      <pc:sldChg chg="modSp">
        <pc:chgData name="竣翔 詹" userId="08aaf6c2-db64-469b-ac07-b0cc132e33d0" providerId="ADAL" clId="{10D11D61-19B7-4E96-8CFA-C404F6CCD0BA}" dt="2021-08-13T17:57:15.853" v="58" actId="20577"/>
        <pc:sldMkLst>
          <pc:docMk/>
          <pc:sldMk cId="1906338053" sldId="257"/>
        </pc:sldMkLst>
        <pc:spChg chg="mod">
          <ac:chgData name="竣翔 詹" userId="08aaf6c2-db64-469b-ac07-b0cc132e33d0" providerId="ADAL" clId="{10D11D61-19B7-4E96-8CFA-C404F6CCD0BA}" dt="2021-08-13T17:57:15.853" v="58" actId="20577"/>
          <ac:spMkLst>
            <pc:docMk/>
            <pc:sldMk cId="1906338053" sldId="257"/>
            <ac:spMk id="6" creationId="{5AB19EF9-875C-444C-9239-702305D2AF59}"/>
          </ac:spMkLst>
        </pc:spChg>
      </pc:sldChg>
      <pc:sldChg chg="addSp delSp modSp">
        <pc:chgData name="竣翔 詹" userId="08aaf6c2-db64-469b-ac07-b0cc132e33d0" providerId="ADAL" clId="{10D11D61-19B7-4E96-8CFA-C404F6CCD0BA}" dt="2021-08-14T08:14:45.163" v="913"/>
        <pc:sldMkLst>
          <pc:docMk/>
          <pc:sldMk cId="1596477799" sldId="261"/>
        </pc:sldMkLst>
        <pc:spChg chg="mod">
          <ac:chgData name="竣翔 詹" userId="08aaf6c2-db64-469b-ac07-b0cc132e33d0" providerId="ADAL" clId="{10D11D61-19B7-4E96-8CFA-C404F6CCD0BA}" dt="2021-08-14T03:32:15.596" v="192"/>
          <ac:spMkLst>
            <pc:docMk/>
            <pc:sldMk cId="1596477799" sldId="261"/>
            <ac:spMk id="6" creationId="{B77F5E80-86B7-48B6-8CE9-D64085731077}"/>
          </ac:spMkLst>
        </pc:spChg>
        <pc:spChg chg="mod">
          <ac:chgData name="竣翔 詹" userId="08aaf6c2-db64-469b-ac07-b0cc132e33d0" providerId="ADAL" clId="{10D11D61-19B7-4E96-8CFA-C404F6CCD0BA}" dt="2021-08-14T03:28:07.003" v="120" actId="20577"/>
          <ac:spMkLst>
            <pc:docMk/>
            <pc:sldMk cId="1596477799" sldId="261"/>
            <ac:spMk id="8" creationId="{C460D785-873A-4FFF-A553-2FB026722E1E}"/>
          </ac:spMkLst>
        </pc:spChg>
        <pc:spChg chg="mod">
          <ac:chgData name="竣翔 詹" userId="08aaf6c2-db64-469b-ac07-b0cc132e33d0" providerId="ADAL" clId="{10D11D61-19B7-4E96-8CFA-C404F6CCD0BA}" dt="2021-08-14T03:28:10.444" v="121" actId="20577"/>
          <ac:spMkLst>
            <pc:docMk/>
            <pc:sldMk cId="1596477799" sldId="261"/>
            <ac:spMk id="9" creationId="{D5D9B3AA-3585-4F38-88B8-92F145E6B02F}"/>
          </ac:spMkLst>
        </pc:spChg>
        <pc:spChg chg="add mod">
          <ac:chgData name="竣翔 詹" userId="08aaf6c2-db64-469b-ac07-b0cc132e33d0" providerId="ADAL" clId="{10D11D61-19B7-4E96-8CFA-C404F6CCD0BA}" dt="2021-08-14T08:14:45.163" v="913"/>
          <ac:spMkLst>
            <pc:docMk/>
            <pc:sldMk cId="1596477799" sldId="261"/>
            <ac:spMk id="10" creationId="{49102D3C-2EF1-41F0-ADEF-FA51319B2F1D}"/>
          </ac:spMkLst>
        </pc:spChg>
        <pc:graphicFrameChg chg="del">
          <ac:chgData name="竣翔 詹" userId="08aaf6c2-db64-469b-ac07-b0cc132e33d0" providerId="ADAL" clId="{10D11D61-19B7-4E96-8CFA-C404F6CCD0BA}" dt="2021-08-14T03:32:18.734" v="193" actId="478"/>
          <ac:graphicFrameMkLst>
            <pc:docMk/>
            <pc:sldMk cId="1596477799" sldId="261"/>
            <ac:graphicFrameMk id="2" creationId="{2ED8A34A-4D30-4204-B7C5-21C5D275D5B8}"/>
          </ac:graphicFrameMkLst>
        </pc:graphicFrameChg>
      </pc:sldChg>
      <pc:sldChg chg="addSp delSp modSp add">
        <pc:chgData name="竣翔 詹" userId="08aaf6c2-db64-469b-ac07-b0cc132e33d0" providerId="ADAL" clId="{10D11D61-19B7-4E96-8CFA-C404F6CCD0BA}" dt="2021-08-14T09:04:15.084" v="1540" actId="207"/>
        <pc:sldMkLst>
          <pc:docMk/>
          <pc:sldMk cId="3669147137" sldId="279"/>
        </pc:sldMkLst>
        <pc:spChg chg="add mod">
          <ac:chgData name="竣翔 詹" userId="08aaf6c2-db64-469b-ac07-b0cc132e33d0" providerId="ADAL" clId="{10D11D61-19B7-4E96-8CFA-C404F6CCD0BA}" dt="2021-08-14T09:04:15.084" v="1540" actId="207"/>
          <ac:spMkLst>
            <pc:docMk/>
            <pc:sldMk cId="3669147137" sldId="279"/>
            <ac:spMk id="2" creationId="{81E614B4-A306-44B3-AC3B-54835BB97C94}"/>
          </ac:spMkLst>
        </pc:spChg>
        <pc:spChg chg="add mod">
          <ac:chgData name="竣翔 詹" userId="08aaf6c2-db64-469b-ac07-b0cc132e33d0" providerId="ADAL" clId="{10D11D61-19B7-4E96-8CFA-C404F6CCD0BA}" dt="2021-08-14T09:04:11.090" v="1539" actId="207"/>
          <ac:spMkLst>
            <pc:docMk/>
            <pc:sldMk cId="3669147137" sldId="279"/>
            <ac:spMk id="3" creationId="{4293A955-1950-4FFF-959F-B06E65EE7ECB}"/>
          </ac:spMkLst>
        </pc:spChg>
        <pc:spChg chg="del">
          <ac:chgData name="竣翔 詹" userId="08aaf6c2-db64-469b-ac07-b0cc132e33d0" providerId="ADAL" clId="{10D11D61-19B7-4E96-8CFA-C404F6CCD0BA}" dt="2021-08-14T08:40:39.687" v="1481" actId="478"/>
          <ac:spMkLst>
            <pc:docMk/>
            <pc:sldMk cId="3669147137" sldId="279"/>
            <ac:spMk id="7" creationId="{644949D6-9945-4D26-8070-CB3AA70BD8E2}"/>
          </ac:spMkLst>
        </pc:spChg>
        <pc:spChg chg="mod">
          <ac:chgData name="竣翔 詹" userId="08aaf6c2-db64-469b-ac07-b0cc132e33d0" providerId="ADAL" clId="{10D11D61-19B7-4E96-8CFA-C404F6CCD0BA}" dt="2021-08-14T09:00:57.318" v="1504" actId="27636"/>
          <ac:spMkLst>
            <pc:docMk/>
            <pc:sldMk cId="3669147137" sldId="279"/>
            <ac:spMk id="10" creationId="{061FAD48-0F44-4C7B-A49B-6D1A39ADEFDC}"/>
          </ac:spMkLst>
        </pc:spChg>
      </pc:sldChg>
    </pc:docChg>
  </pc:docChgLst>
  <pc:docChgLst>
    <pc:chgData name="竣翔 詹" userId="08aaf6c2-db64-469b-ac07-b0cc132e33d0" providerId="ADAL" clId="{6CACFF3B-B439-4EC3-8841-920987065D46}"/>
    <pc:docChg chg="undo custSel addSld modSld">
      <pc:chgData name="竣翔 詹" userId="08aaf6c2-db64-469b-ac07-b0cc132e33d0" providerId="ADAL" clId="{6CACFF3B-B439-4EC3-8841-920987065D46}" dt="2021-08-13T17:44:29.248" v="1887" actId="20577"/>
      <pc:docMkLst>
        <pc:docMk/>
      </pc:docMkLst>
    </pc:docChg>
  </pc:docChgLst>
  <pc:docChgLst>
    <pc:chgData name="竣翔 詹" userId="08aaf6c2-db64-469b-ac07-b0cc132e33d0" providerId="ADAL" clId="{F4628598-58E7-4045-A5CF-160AFBEDC6BA}"/>
    <pc:docChg chg="undo custSel addSld modSld modMainMaster">
      <pc:chgData name="竣翔 詹" userId="08aaf6c2-db64-469b-ac07-b0cc132e33d0" providerId="ADAL" clId="{F4628598-58E7-4045-A5CF-160AFBEDC6BA}" dt="2021-08-15T09:15:28.403" v="1793"/>
      <pc:docMkLst>
        <pc:docMk/>
      </pc:docMkLst>
      <pc:sldChg chg="modSp">
        <pc:chgData name="竣翔 詹" userId="08aaf6c2-db64-469b-ac07-b0cc132e33d0" providerId="ADAL" clId="{F4628598-58E7-4045-A5CF-160AFBEDC6BA}" dt="2021-08-15T08:22:17.968" v="23" actId="20577"/>
        <pc:sldMkLst>
          <pc:docMk/>
          <pc:sldMk cId="3164312095" sldId="256"/>
        </pc:sldMkLst>
        <pc:spChg chg="mod">
          <ac:chgData name="竣翔 詹" userId="08aaf6c2-db64-469b-ac07-b0cc132e33d0" providerId="ADAL" clId="{F4628598-58E7-4045-A5CF-160AFBEDC6BA}" dt="2021-08-15T08:21:55.892" v="15" actId="20577"/>
          <ac:spMkLst>
            <pc:docMk/>
            <pc:sldMk cId="3164312095" sldId="256"/>
            <ac:spMk id="10" creationId="{F8B288E1-6E23-43C8-8C1F-4E260B999147}"/>
          </ac:spMkLst>
        </pc:spChg>
        <pc:spChg chg="mod">
          <ac:chgData name="竣翔 詹" userId="08aaf6c2-db64-469b-ac07-b0cc132e33d0" providerId="ADAL" clId="{F4628598-58E7-4045-A5CF-160AFBEDC6BA}" dt="2021-08-15T08:22:17.968" v="23" actId="20577"/>
          <ac:spMkLst>
            <pc:docMk/>
            <pc:sldMk cId="3164312095" sldId="256"/>
            <ac:spMk id="11" creationId="{F0439762-4CE2-4EA3-A3B2-288C20E7D372}"/>
          </ac:spMkLst>
        </pc:spChg>
      </pc:sldChg>
      <pc:sldChg chg="modSp">
        <pc:chgData name="竣翔 詹" userId="08aaf6c2-db64-469b-ac07-b0cc132e33d0" providerId="ADAL" clId="{F4628598-58E7-4045-A5CF-160AFBEDC6BA}" dt="2021-08-15T08:32:31.757" v="89" actId="20577"/>
        <pc:sldMkLst>
          <pc:docMk/>
          <pc:sldMk cId="1906338053" sldId="257"/>
        </pc:sldMkLst>
        <pc:spChg chg="mod">
          <ac:chgData name="竣翔 詹" userId="08aaf6c2-db64-469b-ac07-b0cc132e33d0" providerId="ADAL" clId="{F4628598-58E7-4045-A5CF-160AFBEDC6BA}" dt="2021-08-15T08:32:31.757" v="89" actId="20577"/>
          <ac:spMkLst>
            <pc:docMk/>
            <pc:sldMk cId="1906338053" sldId="257"/>
            <ac:spMk id="6" creationId="{5AB19EF9-875C-444C-9239-702305D2AF59}"/>
          </ac:spMkLst>
        </pc:spChg>
      </pc:sldChg>
      <pc:sldChg chg="addSp delSp modSp add">
        <pc:chgData name="竣翔 詹" userId="08aaf6c2-db64-469b-ac07-b0cc132e33d0" providerId="ADAL" clId="{F4628598-58E7-4045-A5CF-160AFBEDC6BA}" dt="2021-08-15T09:15:28.403" v="1793"/>
        <pc:sldMkLst>
          <pc:docMk/>
          <pc:sldMk cId="629688530" sldId="281"/>
        </pc:sldMkLst>
        <pc:spChg chg="del mod">
          <ac:chgData name="竣翔 詹" userId="08aaf6c2-db64-469b-ac07-b0cc132e33d0" providerId="ADAL" clId="{F4628598-58E7-4045-A5CF-160AFBEDC6BA}" dt="2021-08-15T09:06:14.208" v="1753" actId="478"/>
          <ac:spMkLst>
            <pc:docMk/>
            <pc:sldMk cId="629688530" sldId="281"/>
            <ac:spMk id="2" creationId="{9F0B87D5-3B72-4F48-A7EF-F64B74B6041E}"/>
          </ac:spMkLst>
        </pc:spChg>
        <pc:spChg chg="mod">
          <ac:chgData name="竣翔 詹" userId="08aaf6c2-db64-469b-ac07-b0cc132e33d0" providerId="ADAL" clId="{F4628598-58E7-4045-A5CF-160AFBEDC6BA}" dt="2021-08-15T09:15:28.403" v="1793"/>
          <ac:spMkLst>
            <pc:docMk/>
            <pc:sldMk cId="629688530" sldId="281"/>
            <ac:spMk id="3" creationId="{3ED52D2F-CA58-4221-84EE-6EFB823B194B}"/>
          </ac:spMkLst>
        </pc:spChg>
        <pc:spChg chg="add mod">
          <ac:chgData name="竣翔 詹" userId="08aaf6c2-db64-469b-ac07-b0cc132e33d0" providerId="ADAL" clId="{F4628598-58E7-4045-A5CF-160AFBEDC6BA}" dt="2021-08-15T09:06:20.836" v="1770" actId="20577"/>
          <ac:spMkLst>
            <pc:docMk/>
            <pc:sldMk cId="629688530" sldId="281"/>
            <ac:spMk id="6" creationId="{CB77331A-711A-4BA9-A1CC-495F2CF80988}"/>
          </ac:spMkLst>
        </pc:spChg>
        <pc:spChg chg="add mod">
          <ac:chgData name="竣翔 詹" userId="08aaf6c2-db64-469b-ac07-b0cc132e33d0" providerId="ADAL" clId="{F4628598-58E7-4045-A5CF-160AFBEDC6BA}" dt="2021-08-15T09:06:26.460" v="1780" actId="20577"/>
          <ac:spMkLst>
            <pc:docMk/>
            <pc:sldMk cId="629688530" sldId="281"/>
            <ac:spMk id="7" creationId="{A7232A17-874F-4814-9A23-4466F8D57395}"/>
          </ac:spMkLst>
        </pc:spChg>
        <pc:spChg chg="add mod">
          <ac:chgData name="竣翔 詹" userId="08aaf6c2-db64-469b-ac07-b0cc132e33d0" providerId="ADAL" clId="{F4628598-58E7-4045-A5CF-160AFBEDC6BA}" dt="2021-08-15T09:06:31.837" v="1789" actId="20577"/>
          <ac:spMkLst>
            <pc:docMk/>
            <pc:sldMk cId="629688530" sldId="281"/>
            <ac:spMk id="8" creationId="{95BF8D02-7485-4EA6-824F-FF7DE8329B10}"/>
          </ac:spMkLst>
        </pc:spChg>
      </pc:sldChg>
      <pc:sldMasterChg chg="modSldLayout">
        <pc:chgData name="竣翔 詹" userId="08aaf6c2-db64-469b-ac07-b0cc132e33d0" providerId="ADAL" clId="{F4628598-58E7-4045-A5CF-160AFBEDC6BA}" dt="2021-08-15T08:23:01.473" v="24" actId="14100"/>
        <pc:sldMasterMkLst>
          <pc:docMk/>
          <pc:sldMasterMk cId="1680748506" sldId="2147483648"/>
        </pc:sldMasterMkLst>
        <pc:sldLayoutChg chg="modSp">
          <pc:chgData name="竣翔 詹" userId="08aaf6c2-db64-469b-ac07-b0cc132e33d0" providerId="ADAL" clId="{F4628598-58E7-4045-A5CF-160AFBEDC6BA}" dt="2021-08-15T08:23:01.473" v="24" actId="14100"/>
          <pc:sldLayoutMkLst>
            <pc:docMk/>
            <pc:sldMasterMk cId="1680748506" sldId="2147483648"/>
            <pc:sldLayoutMk cId="3142973016" sldId="2147483650"/>
          </pc:sldLayoutMkLst>
          <pc:spChg chg="mod">
            <ac:chgData name="竣翔 詹" userId="08aaf6c2-db64-469b-ac07-b0cc132e33d0" providerId="ADAL" clId="{F4628598-58E7-4045-A5CF-160AFBEDC6BA}" dt="2021-08-15T08:23:01.473" v="24" actId="14100"/>
            <ac:spMkLst>
              <pc:docMk/>
              <pc:sldMasterMk cId="1680748506" sldId="2147483648"/>
              <pc:sldLayoutMk cId="3142973016" sldId="2147483650"/>
              <ac:spMk id="4" creationId="{60AD8CB0-FCFD-4366-B1FA-9F7414F1D432}"/>
            </ac:spMkLst>
          </pc:spChg>
        </pc:sldLayoutChg>
      </pc:sldMasterChg>
    </pc:docChg>
  </pc:docChgLst>
  <pc:docChgLst>
    <pc:chgData name="竣翔 詹" userId="08aaf6c2-db64-469b-ac07-b0cc132e33d0" providerId="ADAL" clId="{E5391669-DEBC-414E-BB19-6EAF08AC02B0}"/>
    <pc:docChg chg="custSel addSld delSld modSld sldOrd">
      <pc:chgData name="竣翔 詹" userId="08aaf6c2-db64-469b-ac07-b0cc132e33d0" providerId="ADAL" clId="{E5391669-DEBC-414E-BB19-6EAF08AC02B0}" dt="2021-10-16T13:35:12.042" v="838" actId="20577"/>
      <pc:docMkLst>
        <pc:docMk/>
      </pc:docMkLst>
      <pc:sldChg chg="modSp">
        <pc:chgData name="竣翔 詹" userId="08aaf6c2-db64-469b-ac07-b0cc132e33d0" providerId="ADAL" clId="{E5391669-DEBC-414E-BB19-6EAF08AC02B0}" dt="2021-10-15T18:54:39.032" v="712" actId="20577"/>
        <pc:sldMkLst>
          <pc:docMk/>
          <pc:sldMk cId="3164312095" sldId="256"/>
        </pc:sldMkLst>
        <pc:spChg chg="mod">
          <ac:chgData name="竣翔 詹" userId="08aaf6c2-db64-469b-ac07-b0cc132e33d0" providerId="ADAL" clId="{E5391669-DEBC-414E-BB19-6EAF08AC02B0}" dt="2021-10-15T18:54:39.032" v="712" actId="20577"/>
          <ac:spMkLst>
            <pc:docMk/>
            <pc:sldMk cId="3164312095" sldId="256"/>
            <ac:spMk id="11" creationId="{F0439762-4CE2-4EA3-A3B2-288C20E7D372}"/>
          </ac:spMkLst>
        </pc:spChg>
      </pc:sldChg>
      <pc:sldChg chg="modSp">
        <pc:chgData name="竣翔 詹" userId="08aaf6c2-db64-469b-ac07-b0cc132e33d0" providerId="ADAL" clId="{E5391669-DEBC-414E-BB19-6EAF08AC02B0}" dt="2021-10-02T16:16:16.177" v="699" actId="20577"/>
        <pc:sldMkLst>
          <pc:docMk/>
          <pc:sldMk cId="1906338053" sldId="257"/>
        </pc:sldMkLst>
        <pc:spChg chg="mod">
          <ac:chgData name="竣翔 詹" userId="08aaf6c2-db64-469b-ac07-b0cc132e33d0" providerId="ADAL" clId="{E5391669-DEBC-414E-BB19-6EAF08AC02B0}" dt="2021-10-02T16:16:16.177" v="699" actId="20577"/>
          <ac:spMkLst>
            <pc:docMk/>
            <pc:sldMk cId="1906338053" sldId="257"/>
            <ac:spMk id="6" creationId="{5AB19EF9-875C-444C-9239-702305D2AF59}"/>
          </ac:spMkLst>
        </pc:spChg>
      </pc:sldChg>
      <pc:sldChg chg="addSp modSp ord modAnim">
        <pc:chgData name="竣翔 詹" userId="08aaf6c2-db64-469b-ac07-b0cc132e33d0" providerId="ADAL" clId="{E5391669-DEBC-414E-BB19-6EAF08AC02B0}" dt="2021-10-16T13:33:17.617" v="835"/>
        <pc:sldMkLst>
          <pc:docMk/>
          <pc:sldMk cId="1596477799" sldId="261"/>
        </pc:sldMkLst>
        <pc:spChg chg="add mod">
          <ac:chgData name="竣翔 詹" userId="08aaf6c2-db64-469b-ac07-b0cc132e33d0" providerId="ADAL" clId="{E5391669-DEBC-414E-BB19-6EAF08AC02B0}" dt="2021-10-02T15:23:50.584" v="476" actId="20577"/>
          <ac:spMkLst>
            <pc:docMk/>
            <pc:sldMk cId="1596477799" sldId="261"/>
            <ac:spMk id="2" creationId="{7588FDDA-CC27-45BB-A207-FA541C1C19AE}"/>
          </ac:spMkLst>
        </pc:spChg>
        <pc:spChg chg="add mod">
          <ac:chgData name="竣翔 詹" userId="08aaf6c2-db64-469b-ac07-b0cc132e33d0" providerId="ADAL" clId="{E5391669-DEBC-414E-BB19-6EAF08AC02B0}" dt="2021-10-02T15:25:19.270" v="557" actId="164"/>
          <ac:spMkLst>
            <pc:docMk/>
            <pc:sldMk cId="1596477799" sldId="261"/>
            <ac:spMk id="3" creationId="{C2FE2308-7D84-4C54-A437-74D3ADF02FCA}"/>
          </ac:spMkLst>
        </pc:spChg>
        <pc:spChg chg="mod">
          <ac:chgData name="竣翔 詹" userId="08aaf6c2-db64-469b-ac07-b0cc132e33d0" providerId="ADAL" clId="{E5391669-DEBC-414E-BB19-6EAF08AC02B0}" dt="2021-10-02T15:03:15.721" v="26" actId="20577"/>
          <ac:spMkLst>
            <pc:docMk/>
            <pc:sldMk cId="1596477799" sldId="261"/>
            <ac:spMk id="6" creationId="{B77F5E80-86B7-48B6-8CE9-D64085731077}"/>
          </ac:spMkLst>
        </pc:spChg>
        <pc:spChg chg="mod">
          <ac:chgData name="竣翔 詹" userId="08aaf6c2-db64-469b-ac07-b0cc132e33d0" providerId="ADAL" clId="{E5391669-DEBC-414E-BB19-6EAF08AC02B0}" dt="2021-10-02T15:03:56.220" v="32" actId="20577"/>
          <ac:spMkLst>
            <pc:docMk/>
            <pc:sldMk cId="1596477799" sldId="261"/>
            <ac:spMk id="8" creationId="{C460D785-873A-4FFF-A553-2FB026722E1E}"/>
          </ac:spMkLst>
        </pc:spChg>
        <pc:spChg chg="mod">
          <ac:chgData name="竣翔 詹" userId="08aaf6c2-db64-469b-ac07-b0cc132e33d0" providerId="ADAL" clId="{E5391669-DEBC-414E-BB19-6EAF08AC02B0}" dt="2021-10-02T15:04:02.482" v="35" actId="20577"/>
          <ac:spMkLst>
            <pc:docMk/>
            <pc:sldMk cId="1596477799" sldId="261"/>
            <ac:spMk id="9" creationId="{D5D9B3AA-3585-4F38-88B8-92F145E6B02F}"/>
          </ac:spMkLst>
        </pc:spChg>
        <pc:spChg chg="mod">
          <ac:chgData name="竣翔 詹" userId="08aaf6c2-db64-469b-ac07-b0cc132e33d0" providerId="ADAL" clId="{E5391669-DEBC-414E-BB19-6EAF08AC02B0}" dt="2021-10-02T15:23:11.794" v="454" actId="14100"/>
          <ac:spMkLst>
            <pc:docMk/>
            <pc:sldMk cId="1596477799" sldId="261"/>
            <ac:spMk id="10" creationId="{49102D3C-2EF1-41F0-ADEF-FA51319B2F1D}"/>
          </ac:spMkLst>
        </pc:spChg>
        <pc:spChg chg="add mod">
          <ac:chgData name="竣翔 詹" userId="08aaf6c2-db64-469b-ac07-b0cc132e33d0" providerId="ADAL" clId="{E5391669-DEBC-414E-BB19-6EAF08AC02B0}" dt="2021-10-16T13:10:17.894" v="814" actId="1076"/>
          <ac:spMkLst>
            <pc:docMk/>
            <pc:sldMk cId="1596477799" sldId="261"/>
            <ac:spMk id="12" creationId="{9BD16B7D-6D08-4EF0-BB49-356CEB1D30A2}"/>
          </ac:spMkLst>
        </pc:spChg>
        <pc:spChg chg="add mod">
          <ac:chgData name="竣翔 詹" userId="08aaf6c2-db64-469b-ac07-b0cc132e33d0" providerId="ADAL" clId="{E5391669-DEBC-414E-BB19-6EAF08AC02B0}" dt="2021-10-16T13:10:32.802" v="828" actId="20577"/>
          <ac:spMkLst>
            <pc:docMk/>
            <pc:sldMk cId="1596477799" sldId="261"/>
            <ac:spMk id="15" creationId="{A513DA33-6F9D-40C3-99DA-FADBC5E1A985}"/>
          </ac:spMkLst>
        </pc:spChg>
        <pc:grpChg chg="add mod">
          <ac:chgData name="竣翔 詹" userId="08aaf6c2-db64-469b-ac07-b0cc132e33d0" providerId="ADAL" clId="{E5391669-DEBC-414E-BB19-6EAF08AC02B0}" dt="2021-10-02T15:25:19.270" v="557" actId="164"/>
          <ac:grpSpMkLst>
            <pc:docMk/>
            <pc:sldMk cId="1596477799" sldId="261"/>
            <ac:grpSpMk id="13" creationId="{06C36955-4202-4A6B-AD5D-C4ED0A0BFD40}"/>
          </ac:grpSpMkLst>
        </pc:grpChg>
        <pc:cxnChg chg="add mod">
          <ac:chgData name="竣翔 詹" userId="08aaf6c2-db64-469b-ac07-b0cc132e33d0" providerId="ADAL" clId="{E5391669-DEBC-414E-BB19-6EAF08AC02B0}" dt="2021-10-16T13:10:14.045" v="813" actId="1076"/>
          <ac:cxnSpMkLst>
            <pc:docMk/>
            <pc:sldMk cId="1596477799" sldId="261"/>
            <ac:cxnSpMk id="11" creationId="{59F8959A-4A52-4DC2-BA2A-C551FD173C4A}"/>
          </ac:cxnSpMkLst>
        </pc:cxnChg>
        <pc:cxnChg chg="add mod">
          <ac:chgData name="竣翔 詹" userId="08aaf6c2-db64-469b-ac07-b0cc132e33d0" providerId="ADAL" clId="{E5391669-DEBC-414E-BB19-6EAF08AC02B0}" dt="2021-10-16T13:10:20.861" v="816" actId="1076"/>
          <ac:cxnSpMkLst>
            <pc:docMk/>
            <pc:sldMk cId="1596477799" sldId="261"/>
            <ac:cxnSpMk id="14" creationId="{0E650E4D-B37C-44DB-8CC9-B43D792F12E6}"/>
          </ac:cxnSpMkLst>
        </pc:cxnChg>
      </pc:sldChg>
      <pc:sldChg chg="modSp add del">
        <pc:chgData name="竣翔 詹" userId="08aaf6c2-db64-469b-ac07-b0cc132e33d0" providerId="ADAL" clId="{E5391669-DEBC-414E-BB19-6EAF08AC02B0}" dt="2021-10-02T16:14:41.663" v="620"/>
        <pc:sldMkLst>
          <pc:docMk/>
          <pc:sldMk cId="3669147137" sldId="279"/>
        </pc:sldMkLst>
        <pc:spChg chg="mod">
          <ac:chgData name="竣翔 詹" userId="08aaf6c2-db64-469b-ac07-b0cc132e33d0" providerId="ADAL" clId="{E5391669-DEBC-414E-BB19-6EAF08AC02B0}" dt="2021-10-02T16:14:41.663" v="620"/>
          <ac:spMkLst>
            <pc:docMk/>
            <pc:sldMk cId="3669147137" sldId="279"/>
            <ac:spMk id="10" creationId="{061FAD48-0F44-4C7B-A49B-6D1A39ADEFDC}"/>
          </ac:spMkLst>
        </pc:spChg>
      </pc:sldChg>
      <pc:sldChg chg="add">
        <pc:chgData name="竣翔 詹" userId="08aaf6c2-db64-469b-ac07-b0cc132e33d0" providerId="ADAL" clId="{E5391669-DEBC-414E-BB19-6EAF08AC02B0}" dt="2021-10-02T15:41:30.256" v="597"/>
        <pc:sldMkLst>
          <pc:docMk/>
          <pc:sldMk cId="3278226631" sldId="293"/>
        </pc:sldMkLst>
      </pc:sldChg>
      <pc:sldChg chg="add">
        <pc:chgData name="竣翔 詹" userId="08aaf6c2-db64-469b-ac07-b0cc132e33d0" providerId="ADAL" clId="{E5391669-DEBC-414E-BB19-6EAF08AC02B0}" dt="2021-10-02T15:41:30.256" v="597"/>
        <pc:sldMkLst>
          <pc:docMk/>
          <pc:sldMk cId="913176073" sldId="294"/>
        </pc:sldMkLst>
      </pc:sldChg>
      <pc:sldChg chg="addSp delSp modSp add">
        <pc:chgData name="竣翔 詹" userId="08aaf6c2-db64-469b-ac07-b0cc132e33d0" providerId="ADAL" clId="{E5391669-DEBC-414E-BB19-6EAF08AC02B0}" dt="2021-10-15T18:57:55.284" v="771" actId="14100"/>
        <pc:sldMkLst>
          <pc:docMk/>
          <pc:sldMk cId="1720726942" sldId="295"/>
        </pc:sldMkLst>
        <pc:spChg chg="mod">
          <ac:chgData name="竣翔 詹" userId="08aaf6c2-db64-469b-ac07-b0cc132e33d0" providerId="ADAL" clId="{E5391669-DEBC-414E-BB19-6EAF08AC02B0}" dt="2021-10-15T18:57:55.284" v="771" actId="14100"/>
          <ac:spMkLst>
            <pc:docMk/>
            <pc:sldMk cId="1720726942" sldId="295"/>
            <ac:spMk id="7" creationId="{FE182894-A30A-4109-973F-0EF0B316EFE3}"/>
          </ac:spMkLst>
        </pc:spChg>
        <pc:spChg chg="mod">
          <ac:chgData name="竣翔 詹" userId="08aaf6c2-db64-469b-ac07-b0cc132e33d0" providerId="ADAL" clId="{E5391669-DEBC-414E-BB19-6EAF08AC02B0}" dt="2021-10-15T18:57:42.527" v="768" actId="1037"/>
          <ac:spMkLst>
            <pc:docMk/>
            <pc:sldMk cId="1720726942" sldId="295"/>
            <ac:spMk id="10" creationId="{16664561-7F2E-47F7-9242-CEAC9C1EE6BE}"/>
          </ac:spMkLst>
        </pc:spChg>
        <pc:spChg chg="mod">
          <ac:chgData name="竣翔 詹" userId="08aaf6c2-db64-469b-ac07-b0cc132e33d0" providerId="ADAL" clId="{E5391669-DEBC-414E-BB19-6EAF08AC02B0}" dt="2021-10-15T18:57:39.113" v="765" actId="1037"/>
          <ac:spMkLst>
            <pc:docMk/>
            <pc:sldMk cId="1720726942" sldId="295"/>
            <ac:spMk id="11" creationId="{08AB9106-32A2-4CC8-B505-F6F4CC2C2BDB}"/>
          </ac:spMkLst>
        </pc:spChg>
        <pc:spChg chg="mod">
          <ac:chgData name="竣翔 詹" userId="08aaf6c2-db64-469b-ac07-b0cc132e33d0" providerId="ADAL" clId="{E5391669-DEBC-414E-BB19-6EAF08AC02B0}" dt="2021-10-15T18:57:26.951" v="761" actId="1038"/>
          <ac:spMkLst>
            <pc:docMk/>
            <pc:sldMk cId="1720726942" sldId="295"/>
            <ac:spMk id="12" creationId="{D1E2A65A-9E11-4EC8-8E7D-99E0D740C69A}"/>
          </ac:spMkLst>
        </pc:spChg>
        <pc:spChg chg="mod">
          <ac:chgData name="竣翔 詹" userId="08aaf6c2-db64-469b-ac07-b0cc132e33d0" providerId="ADAL" clId="{E5391669-DEBC-414E-BB19-6EAF08AC02B0}" dt="2021-10-15T18:57:26.951" v="761" actId="1038"/>
          <ac:spMkLst>
            <pc:docMk/>
            <pc:sldMk cId="1720726942" sldId="295"/>
            <ac:spMk id="13" creationId="{C486B4DE-E61A-43C2-AFBF-733217089076}"/>
          </ac:spMkLst>
        </pc:spChg>
        <pc:spChg chg="mod">
          <ac:chgData name="竣翔 詹" userId="08aaf6c2-db64-469b-ac07-b0cc132e33d0" providerId="ADAL" clId="{E5391669-DEBC-414E-BB19-6EAF08AC02B0}" dt="2021-10-15T18:57:26.951" v="761" actId="1038"/>
          <ac:spMkLst>
            <pc:docMk/>
            <pc:sldMk cId="1720726942" sldId="295"/>
            <ac:spMk id="14" creationId="{905FA976-0F58-4A3C-B47F-67172A6B022A}"/>
          </ac:spMkLst>
        </pc:spChg>
        <pc:spChg chg="add del mod">
          <ac:chgData name="竣翔 詹" userId="08aaf6c2-db64-469b-ac07-b0cc132e33d0" providerId="ADAL" clId="{E5391669-DEBC-414E-BB19-6EAF08AC02B0}" dt="2021-10-15T18:56:32.556" v="714"/>
          <ac:spMkLst>
            <pc:docMk/>
            <pc:sldMk cId="1720726942" sldId="295"/>
            <ac:spMk id="15" creationId="{9B27A2AC-0E91-4332-87C6-113D26FA5D89}"/>
          </ac:spMkLst>
        </pc:spChg>
        <pc:picChg chg="del">
          <ac:chgData name="竣翔 詹" userId="08aaf6c2-db64-469b-ac07-b0cc132e33d0" providerId="ADAL" clId="{E5391669-DEBC-414E-BB19-6EAF08AC02B0}" dt="2021-10-15T18:56:30.547" v="713" actId="478"/>
          <ac:picMkLst>
            <pc:docMk/>
            <pc:sldMk cId="1720726942" sldId="295"/>
            <ac:picMk id="2" creationId="{97AA3600-1862-4E99-8F89-78C0CB03A00F}"/>
          </ac:picMkLst>
        </pc:picChg>
        <pc:picChg chg="add mod ord">
          <ac:chgData name="竣翔 詹" userId="08aaf6c2-db64-469b-ac07-b0cc132e33d0" providerId="ADAL" clId="{E5391669-DEBC-414E-BB19-6EAF08AC02B0}" dt="2021-10-15T18:57:20.916" v="750" actId="1035"/>
          <ac:picMkLst>
            <pc:docMk/>
            <pc:sldMk cId="1720726942" sldId="295"/>
            <ac:picMk id="16" creationId="{71DA4BEB-E127-454C-8CF3-2D2AA9071A70}"/>
          </ac:picMkLst>
        </pc:picChg>
      </pc:sldChg>
      <pc:sldChg chg="addSp delSp modSp add">
        <pc:chgData name="竣翔 詹" userId="08aaf6c2-db64-469b-ac07-b0cc132e33d0" providerId="ADAL" clId="{E5391669-DEBC-414E-BB19-6EAF08AC02B0}" dt="2021-10-15T19:01:15.857" v="794" actId="478"/>
        <pc:sldMkLst>
          <pc:docMk/>
          <pc:sldMk cId="2605008369" sldId="296"/>
        </pc:sldMkLst>
        <pc:spChg chg="mod">
          <ac:chgData name="竣翔 詹" userId="08aaf6c2-db64-469b-ac07-b0cc132e33d0" providerId="ADAL" clId="{E5391669-DEBC-414E-BB19-6EAF08AC02B0}" dt="2021-10-02T16:16:54.147" v="701" actId="20577"/>
          <ac:spMkLst>
            <pc:docMk/>
            <pc:sldMk cId="2605008369" sldId="296"/>
            <ac:spMk id="16" creationId="{E262AFB1-E3DC-43F3-8DF2-F469DFBDCF4F}"/>
          </ac:spMkLst>
        </pc:spChg>
        <pc:picChg chg="add del mod ord">
          <ac:chgData name="竣翔 詹" userId="08aaf6c2-db64-469b-ac07-b0cc132e33d0" providerId="ADAL" clId="{E5391669-DEBC-414E-BB19-6EAF08AC02B0}" dt="2021-10-15T19:00:38.768" v="785" actId="478"/>
          <ac:picMkLst>
            <pc:docMk/>
            <pc:sldMk cId="2605008369" sldId="296"/>
            <ac:picMk id="2" creationId="{85BD865C-05E9-4BF5-AAF0-FFE9669E80ED}"/>
          </ac:picMkLst>
        </pc:picChg>
        <pc:picChg chg="del">
          <ac:chgData name="竣翔 詹" userId="08aaf6c2-db64-469b-ac07-b0cc132e33d0" providerId="ADAL" clId="{E5391669-DEBC-414E-BB19-6EAF08AC02B0}" dt="2021-10-15T18:59:21.426" v="778" actId="478"/>
          <ac:picMkLst>
            <pc:docMk/>
            <pc:sldMk cId="2605008369" sldId="296"/>
            <ac:picMk id="3" creationId="{1FB5E542-26FC-46D7-9905-6316748A2B8F}"/>
          </ac:picMkLst>
        </pc:picChg>
        <pc:picChg chg="del">
          <ac:chgData name="竣翔 詹" userId="08aaf6c2-db64-469b-ac07-b0cc132e33d0" providerId="ADAL" clId="{E5391669-DEBC-414E-BB19-6EAF08AC02B0}" dt="2021-10-15T19:01:15.857" v="794" actId="478"/>
          <ac:picMkLst>
            <pc:docMk/>
            <pc:sldMk cId="2605008369" sldId="296"/>
            <ac:picMk id="7" creationId="{79832D01-567D-4135-8ECF-3D402EC6665D}"/>
          </ac:picMkLst>
        </pc:picChg>
        <pc:picChg chg="add mod ord">
          <ac:chgData name="竣翔 詹" userId="08aaf6c2-db64-469b-ac07-b0cc132e33d0" providerId="ADAL" clId="{E5391669-DEBC-414E-BB19-6EAF08AC02B0}" dt="2021-10-15T19:00:37.269" v="784" actId="167"/>
          <ac:picMkLst>
            <pc:docMk/>
            <pc:sldMk cId="2605008369" sldId="296"/>
            <ac:picMk id="11" creationId="{A4C38439-AD5B-4946-8857-B6F9EEDA4CA0}"/>
          </ac:picMkLst>
        </pc:picChg>
        <pc:picChg chg="add mod ord">
          <ac:chgData name="竣翔 詹" userId="08aaf6c2-db64-469b-ac07-b0cc132e33d0" providerId="ADAL" clId="{E5391669-DEBC-414E-BB19-6EAF08AC02B0}" dt="2021-10-15T19:01:14.255" v="793" actId="167"/>
          <ac:picMkLst>
            <pc:docMk/>
            <pc:sldMk cId="2605008369" sldId="296"/>
            <ac:picMk id="13" creationId="{EDBB2D7D-815E-43A4-A375-29C5FC6DB192}"/>
          </ac:picMkLst>
        </pc:picChg>
      </pc:sldChg>
      <pc:sldChg chg="add">
        <pc:chgData name="竣翔 詹" userId="08aaf6c2-db64-469b-ac07-b0cc132e33d0" providerId="ADAL" clId="{E5391669-DEBC-414E-BB19-6EAF08AC02B0}" dt="2021-10-02T15:41:30.256" v="597"/>
        <pc:sldMkLst>
          <pc:docMk/>
          <pc:sldMk cId="414108029" sldId="297"/>
        </pc:sldMkLst>
      </pc:sldChg>
      <pc:sldChg chg="add">
        <pc:chgData name="竣翔 詹" userId="08aaf6c2-db64-469b-ac07-b0cc132e33d0" providerId="ADAL" clId="{E5391669-DEBC-414E-BB19-6EAF08AC02B0}" dt="2021-10-02T15:41:30.256" v="597"/>
        <pc:sldMkLst>
          <pc:docMk/>
          <pc:sldMk cId="4273220466" sldId="298"/>
        </pc:sldMkLst>
      </pc:sldChg>
      <pc:sldChg chg="modSp add">
        <pc:chgData name="竣翔 詹" userId="08aaf6c2-db64-469b-ac07-b0cc132e33d0" providerId="ADAL" clId="{E5391669-DEBC-414E-BB19-6EAF08AC02B0}" dt="2021-10-02T16:17:03.274" v="702" actId="20577"/>
        <pc:sldMkLst>
          <pc:docMk/>
          <pc:sldMk cId="2170816604" sldId="299"/>
        </pc:sldMkLst>
        <pc:spChg chg="mod">
          <ac:chgData name="竣翔 詹" userId="08aaf6c2-db64-469b-ac07-b0cc132e33d0" providerId="ADAL" clId="{E5391669-DEBC-414E-BB19-6EAF08AC02B0}" dt="2021-10-02T16:17:03.274" v="702" actId="20577"/>
          <ac:spMkLst>
            <pc:docMk/>
            <pc:sldMk cId="2170816604" sldId="299"/>
            <ac:spMk id="10" creationId="{D04EA20B-E5AD-44B9-86FE-88FDC5D84542}"/>
          </ac:spMkLst>
        </pc:spChg>
      </pc:sldChg>
      <pc:sldChg chg="modSp add">
        <pc:chgData name="竣翔 詹" userId="08aaf6c2-db64-469b-ac07-b0cc132e33d0" providerId="ADAL" clId="{E5391669-DEBC-414E-BB19-6EAF08AC02B0}" dt="2021-10-02T16:17:16.075" v="704" actId="20577"/>
        <pc:sldMkLst>
          <pc:docMk/>
          <pc:sldMk cId="1444119033" sldId="300"/>
        </pc:sldMkLst>
        <pc:spChg chg="mod">
          <ac:chgData name="竣翔 詹" userId="08aaf6c2-db64-469b-ac07-b0cc132e33d0" providerId="ADAL" clId="{E5391669-DEBC-414E-BB19-6EAF08AC02B0}" dt="2021-10-02T16:17:16.075" v="704" actId="20577"/>
          <ac:spMkLst>
            <pc:docMk/>
            <pc:sldMk cId="1444119033" sldId="300"/>
            <ac:spMk id="10" creationId="{D04EA20B-E5AD-44B9-86FE-88FDC5D84542}"/>
          </ac:spMkLst>
        </pc:spChg>
      </pc:sldChg>
      <pc:sldChg chg="modSp add">
        <pc:chgData name="竣翔 詹" userId="08aaf6c2-db64-469b-ac07-b0cc132e33d0" providerId="ADAL" clId="{E5391669-DEBC-414E-BB19-6EAF08AC02B0}" dt="2021-10-15T19:02:51.583" v="801" actId="20577"/>
        <pc:sldMkLst>
          <pc:docMk/>
          <pc:sldMk cId="1486493291" sldId="301"/>
        </pc:sldMkLst>
        <pc:spChg chg="mod">
          <ac:chgData name="竣翔 詹" userId="08aaf6c2-db64-469b-ac07-b0cc132e33d0" providerId="ADAL" clId="{E5391669-DEBC-414E-BB19-6EAF08AC02B0}" dt="2021-10-02T16:17:11.778" v="703" actId="20577"/>
          <ac:spMkLst>
            <pc:docMk/>
            <pc:sldMk cId="1486493291" sldId="301"/>
            <ac:spMk id="2" creationId="{6E269D7A-EC92-47A8-B9AE-4D8FF744CCF9}"/>
          </ac:spMkLst>
        </pc:spChg>
        <pc:spChg chg="mod">
          <ac:chgData name="竣翔 詹" userId="08aaf6c2-db64-469b-ac07-b0cc132e33d0" providerId="ADAL" clId="{E5391669-DEBC-414E-BB19-6EAF08AC02B0}" dt="2021-10-15T19:02:51.583" v="801" actId="20577"/>
          <ac:spMkLst>
            <pc:docMk/>
            <pc:sldMk cId="1486493291" sldId="301"/>
            <ac:spMk id="3" creationId="{8087EB3D-BB92-4BD1-8749-E6CFA97089FA}"/>
          </ac:spMkLst>
        </pc:spChg>
      </pc:sldChg>
      <pc:sldChg chg="modSp add">
        <pc:chgData name="竣翔 詹" userId="08aaf6c2-db64-469b-ac07-b0cc132e33d0" providerId="ADAL" clId="{E5391669-DEBC-414E-BB19-6EAF08AC02B0}" dt="2021-10-02T16:17:18.123" v="705" actId="20577"/>
        <pc:sldMkLst>
          <pc:docMk/>
          <pc:sldMk cId="1250987369" sldId="303"/>
        </pc:sldMkLst>
        <pc:spChg chg="mod">
          <ac:chgData name="竣翔 詹" userId="08aaf6c2-db64-469b-ac07-b0cc132e33d0" providerId="ADAL" clId="{E5391669-DEBC-414E-BB19-6EAF08AC02B0}" dt="2021-10-02T16:17:18.123" v="705" actId="20577"/>
          <ac:spMkLst>
            <pc:docMk/>
            <pc:sldMk cId="1250987369" sldId="303"/>
            <ac:spMk id="10" creationId="{D04EA20B-E5AD-44B9-86FE-88FDC5D84542}"/>
          </ac:spMkLst>
        </pc:spChg>
      </pc:sldChg>
      <pc:sldChg chg="modSp add">
        <pc:chgData name="竣翔 詹" userId="08aaf6c2-db64-469b-ac07-b0cc132e33d0" providerId="ADAL" clId="{E5391669-DEBC-414E-BB19-6EAF08AC02B0}" dt="2021-10-16T13:10:44.932" v="834" actId="20577"/>
        <pc:sldMkLst>
          <pc:docMk/>
          <pc:sldMk cId="485758360" sldId="304"/>
        </pc:sldMkLst>
        <pc:spChg chg="mod">
          <ac:chgData name="竣翔 詹" userId="08aaf6c2-db64-469b-ac07-b0cc132e33d0" providerId="ADAL" clId="{E5391669-DEBC-414E-BB19-6EAF08AC02B0}" dt="2021-10-16T13:10:44.932" v="834" actId="20577"/>
          <ac:spMkLst>
            <pc:docMk/>
            <pc:sldMk cId="485758360" sldId="304"/>
            <ac:spMk id="14" creationId="{F3EA86D0-4DD1-41C3-B656-42B1CBE0D0D7}"/>
          </ac:spMkLst>
        </pc:spChg>
      </pc:sldChg>
      <pc:sldChg chg="modSp add">
        <pc:chgData name="竣翔 詹" userId="08aaf6c2-db64-469b-ac07-b0cc132e33d0" providerId="ADAL" clId="{E5391669-DEBC-414E-BB19-6EAF08AC02B0}" dt="2021-10-16T13:35:12.042" v="838" actId="20577"/>
        <pc:sldMkLst>
          <pc:docMk/>
          <pc:sldMk cId="1757473250" sldId="306"/>
        </pc:sldMkLst>
        <pc:spChg chg="mod">
          <ac:chgData name="竣翔 詹" userId="08aaf6c2-db64-469b-ac07-b0cc132e33d0" providerId="ADAL" clId="{E5391669-DEBC-414E-BB19-6EAF08AC02B0}" dt="2021-10-02T15:41:50.447" v="603" actId="20577"/>
          <ac:spMkLst>
            <pc:docMk/>
            <pc:sldMk cId="1757473250" sldId="306"/>
            <ac:spMk id="6" creationId="{B77F5E80-86B7-48B6-8CE9-D64085731077}"/>
          </ac:spMkLst>
        </pc:spChg>
        <pc:spChg chg="mod">
          <ac:chgData name="竣翔 詹" userId="08aaf6c2-db64-469b-ac07-b0cc132e33d0" providerId="ADAL" clId="{E5391669-DEBC-414E-BB19-6EAF08AC02B0}" dt="2021-10-16T13:35:12.042" v="838" actId="20577"/>
          <ac:spMkLst>
            <pc:docMk/>
            <pc:sldMk cId="1757473250" sldId="306"/>
            <ac:spMk id="14" creationId="{F3EA86D0-4DD1-41C3-B656-42B1CBE0D0D7}"/>
          </ac:spMkLst>
        </pc:spChg>
        <pc:picChg chg="mod">
          <ac:chgData name="竣翔 詹" userId="08aaf6c2-db64-469b-ac07-b0cc132e33d0" providerId="ADAL" clId="{E5391669-DEBC-414E-BB19-6EAF08AC02B0}" dt="2021-10-13T16:26:48.410" v="710" actId="1076"/>
          <ac:picMkLst>
            <pc:docMk/>
            <pc:sldMk cId="1757473250" sldId="306"/>
            <ac:picMk id="2" creationId="{1A91D89F-5132-4975-9F48-684EF2458699}"/>
          </ac:picMkLst>
        </pc:picChg>
      </pc:sldChg>
      <pc:sldChg chg="add">
        <pc:chgData name="竣翔 詹" userId="08aaf6c2-db64-469b-ac07-b0cc132e33d0" providerId="ADAL" clId="{E5391669-DEBC-414E-BB19-6EAF08AC02B0}" dt="2021-10-02T15:41:30.256" v="597"/>
        <pc:sldMkLst>
          <pc:docMk/>
          <pc:sldMk cId="1475697223" sldId="307"/>
        </pc:sldMkLst>
      </pc:sldChg>
      <pc:sldChg chg="add">
        <pc:chgData name="竣翔 詹" userId="08aaf6c2-db64-469b-ac07-b0cc132e33d0" providerId="ADAL" clId="{E5391669-DEBC-414E-BB19-6EAF08AC02B0}" dt="2021-10-02T15:41:30.256" v="597"/>
        <pc:sldMkLst>
          <pc:docMk/>
          <pc:sldMk cId="2273679012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89E80-8272-4DEB-9ECC-D5A21B14A21F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24727-31FB-425A-94AF-998E8E3DA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64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E6018-7AED-4104-BDAC-AF871568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442EDD-23E9-44E0-98E9-30094E8EC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C7ABE5-4063-4466-A5E6-1A2FD570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2310F4-5F17-41E7-91BA-E3095C31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2F8A38-4BDE-4903-856C-9D778561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59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CD42B-454A-48D8-B97D-84FC4F8C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B77C20-C2C0-407E-87F0-AF69EA30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DFA45A-596E-4CE1-BB8B-86FBF954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9EB507-7106-4DB4-85A9-6AA0E0C6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6270DC-9A77-47BE-BFC0-E3823A4C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3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ED446A-52FE-4689-A429-38ABB109D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71C9D9-48D5-430C-92EF-045213C7D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606029-4261-48C6-8772-E26ABD58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FB9E44-022C-4F06-90C3-56C13567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B122A2-AE17-461D-BCE3-A14EB2C2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55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8AF88-7036-4203-BDEF-28AB1EED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FE896-8575-4B5A-B9EE-ACA350287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D8CB0-FCFD-4366-B1FA-9F7414F1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80209" cy="365125"/>
          </a:xfrm>
        </p:spPr>
        <p:txBody>
          <a:bodyPr/>
          <a:lstStyle/>
          <a:p>
            <a:r>
              <a:rPr lang="en-US" altLang="zh-TW"/>
              <a:t>2021/10/20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962B1C-B8A9-4201-A451-C3FD30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B8B5E1-71A5-49E0-9D20-5D37EC0F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9346" y="182562"/>
            <a:ext cx="385618" cy="365125"/>
          </a:xfrm>
        </p:spPr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97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9E625-0297-454D-9203-CA4345AC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F2B93F-1AEB-40EC-9406-DA4B4431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4550A8-16D8-4471-B491-0E2976C7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5BE732-6F52-4345-8DCB-31BF835E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A98675-1880-4BD2-88C8-1A47E0C8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98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EDA56-3169-4D77-8E80-13D93C29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96DF8D-7372-45C4-A00C-4E87A1EB3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5068B0-DD77-44FA-95A3-652822274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EC5F15-F0BF-4B6B-82D7-11C492FA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E1EF4F-5760-438F-B990-B0CEE2C1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FD83E2-4916-4CBA-961B-3B76C26F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64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6985C-57EB-4D81-A249-EFD8C8CC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AA8DB4-1363-4798-AC10-7324F754F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0AC498-BD9A-42B3-BBCD-208D129E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D7A18C-A581-45EE-AE80-19BE3F3B0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A9565A-C32F-40A3-8572-88D77D082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7FD44B-6B50-4175-B37A-1364EFAF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897C45-4C87-4241-BFEC-425B4CC1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FD9E57-AD87-474D-BF2E-128449CA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1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0B5DB-B0DE-4149-9377-8288B58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54DECE-07FF-4F38-9F03-020863DB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64713A0-82EB-465A-B4FB-7F909887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329BA8-56F3-4213-9AF3-EE8F6D14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0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07C715-E2B5-446D-8B9E-F7148F6F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A9F13D-8888-4BEC-9F76-386D76EA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82FE50-2558-424C-ADB1-CDD02061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96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3B4A5-3D72-4D82-92EB-2F9294DC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927C9E-A9EF-4FCA-8CF9-775399233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4DC68F-D345-4D6B-BAB3-579F55305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E0C661-EC92-4B29-914C-CD488418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D77BE3-C457-4632-AFFF-F2C90821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26E9B1-4023-4613-B045-20E06D2C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41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E9133-0AC1-4C25-BB3C-73F38EEE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B4C80F-23F9-462B-BBBF-265C2A333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FBEEF2-7E64-4A3C-8E3B-74A62F048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7D633E-80E0-446E-BDDD-2B6DCBD4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20F390-D595-42FC-9DF2-6A9B791A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F7E93F-C82B-4336-A6C7-A12A6C3F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81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E17FDA8-5C1B-45E8-B2E4-7F2AC13DB515}"/>
              </a:ext>
            </a:extLst>
          </p:cNvPr>
          <p:cNvSpPr/>
          <p:nvPr userDrawn="1"/>
        </p:nvSpPr>
        <p:spPr>
          <a:xfrm>
            <a:off x="142043" y="142829"/>
            <a:ext cx="11900886" cy="6572342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5AC5759-387E-4229-A165-68526BC0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CF374B-0E1B-4D3C-9FFD-6655E8D8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96BAF-4178-4638-BA1E-9D41BBDFE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2021/10/20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956EB5-4DF2-4BF1-BF4F-4809E5E18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DAB120-7860-487D-8F4E-6690DF50B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74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CR2Gri" TargetMode="External"/><Relationship Id="rId2" Type="http://schemas.openxmlformats.org/officeDocument/2006/relationships/hyperlink" Target="http://tw.gitbook.net/c_standard_library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45E5047B-767B-48F8-A332-C2D3DEC1E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7000" contrast="-70000"/>
          </a:blip>
          <a:srcRect l="15625" t="21562" r="12735" b="25706"/>
          <a:stretch/>
        </p:blipFill>
        <p:spPr>
          <a:xfrm>
            <a:off x="3143541" y="228522"/>
            <a:ext cx="8734425" cy="321450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D7B6F68-3E92-4D07-8FC9-D58B43BEBDF6}"/>
              </a:ext>
            </a:extLst>
          </p:cNvPr>
          <p:cNvSpPr txBox="1"/>
          <p:nvPr/>
        </p:nvSpPr>
        <p:spPr>
          <a:xfrm>
            <a:off x="314033" y="2039520"/>
            <a:ext cx="110796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Advanced C Programming</a:t>
            </a:r>
          </a:p>
          <a:p>
            <a:r>
              <a:rPr lang="en-US" altLang="zh-TW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And It’s Application</a:t>
            </a:r>
            <a:endParaRPr lang="zh-TW" altLang="en-US" sz="40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12C011-900D-474D-9CC3-66C0B3924DD3}"/>
              </a:ext>
            </a:extLst>
          </p:cNvPr>
          <p:cNvSpPr/>
          <p:nvPr/>
        </p:nvSpPr>
        <p:spPr>
          <a:xfrm>
            <a:off x="314033" y="4029402"/>
            <a:ext cx="11728895" cy="242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667ED9-C922-400C-AC30-FF400F3FBD33}"/>
              </a:ext>
            </a:extLst>
          </p:cNvPr>
          <p:cNvSpPr/>
          <p:nvPr/>
        </p:nvSpPr>
        <p:spPr>
          <a:xfrm>
            <a:off x="314033" y="4423493"/>
            <a:ext cx="11728895" cy="242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F8B288E1-6E23-43C8-8C1F-4E260B999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033" y="3801963"/>
            <a:ext cx="11776679" cy="1107996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TW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Advance</a:t>
            </a:r>
            <a:endParaRPr lang="zh-TW" altLang="en-US" sz="28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F0439762-4CE2-4EA3-A3B2-288C20E7D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033" y="4855471"/>
            <a:ext cx="9144000" cy="1642985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Prof.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Chan, Chun-Hsiang</a:t>
            </a:r>
          </a:p>
          <a:p>
            <a:pPr algn="just"/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Artificial Intelligence, </a:t>
            </a:r>
            <a:r>
              <a:rPr lang="en-US" altLang="zh-TW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Tamkang</a:t>
            </a:r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University</a:t>
            </a:r>
          </a:p>
          <a:p>
            <a:pPr algn="just"/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Oct. 20, 2021</a:t>
            </a:r>
            <a:endParaRPr lang="zh-TW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911804-D7EE-4D65-9366-11C656CA4CF5}"/>
              </a:ext>
            </a:extLst>
          </p:cNvPr>
          <p:cNvSpPr txBox="1"/>
          <p:nvPr/>
        </p:nvSpPr>
        <p:spPr>
          <a:xfrm>
            <a:off x="314034" y="142829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&lt;Adv C &amp; App/&gt;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6040ED-9E38-4782-993A-C9F42272806E}"/>
              </a:ext>
            </a:extLst>
          </p:cNvPr>
          <p:cNvSpPr txBox="1"/>
          <p:nvPr/>
        </p:nvSpPr>
        <p:spPr>
          <a:xfrm>
            <a:off x="8970677" y="6214490"/>
            <a:ext cx="3072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 Adv C &amp; App 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1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676"/>
            <a:ext cx="10515600" cy="1143001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function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6E269D7A-EC92-47A8-B9AE-4D8FF744C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04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b="1" dirty="0"/>
                  <a:t>遞迴函數</a:t>
                </a:r>
                <a:r>
                  <a:rPr lang="en-US" altLang="zh-TW" b="1" dirty="0"/>
                  <a:t>(Recursive function)</a:t>
                </a:r>
                <a:r>
                  <a:rPr lang="zh-TW" altLang="en-US" b="1" dirty="0"/>
                  <a:t>是一個會自己不停迭代的函數，這個或許大家有點難想像。我們來用一個高中數學中的排列組合來舉例，可能較比較能理解迭代的概念。</a:t>
                </a:r>
                <a:endParaRPr lang="en-US" altLang="zh-TW" b="1" dirty="0"/>
              </a:p>
              <a:p>
                <a:pPr marL="0" indent="0">
                  <a:buNone/>
                </a:pPr>
                <a:endParaRPr lang="en-US" altLang="zh-TW" b="1" dirty="0"/>
              </a:p>
              <a:p>
                <a:pPr marL="542925" indent="-542925">
                  <a:buNone/>
                </a:pPr>
                <a:r>
                  <a:rPr lang="en-US" altLang="zh-TW" sz="3200" b="1" dirty="0">
                    <a:solidFill>
                      <a:srgbClr val="002060"/>
                    </a:solidFill>
                  </a:rPr>
                  <a:t>Q:</a:t>
                </a:r>
                <a:r>
                  <a:rPr lang="zh-TW" altLang="en-US" sz="3200" b="1" dirty="0">
                    <a:solidFill>
                      <a:srgbClr val="002060"/>
                    </a:solidFill>
                  </a:rPr>
                  <a:t> 今天有三個顏色的球</a:t>
                </a:r>
                <a:r>
                  <a:rPr lang="en-US" altLang="zh-TW" sz="3200" b="1" dirty="0">
                    <a:solidFill>
                      <a:srgbClr val="002060"/>
                    </a:solidFill>
                  </a:rPr>
                  <a:t>:</a:t>
                </a:r>
                <a:r>
                  <a:rPr lang="zh-TW" altLang="en-US" sz="3200" b="1" dirty="0">
                    <a:solidFill>
                      <a:srgbClr val="002060"/>
                    </a:solidFill>
                  </a:rPr>
                  <a:t> 藍色、紅色、黃色，要排成一直線請問有幾種排法</a:t>
                </a:r>
                <a:r>
                  <a:rPr lang="en-US" altLang="zh-TW" sz="3200" b="1" dirty="0">
                    <a:solidFill>
                      <a:srgbClr val="00206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altLang="zh-TW" sz="3200" b="1" dirty="0">
                    <a:solidFill>
                      <a:srgbClr val="002060"/>
                    </a:solidFill>
                  </a:rPr>
                  <a:t>A:</a:t>
                </a:r>
                <a:r>
                  <a:rPr lang="zh-TW" altLang="en-US" sz="3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zh-TW" sz="3200" b="1" dirty="0">
                    <a:solidFill>
                      <a:srgbClr val="002060"/>
                    </a:solidFill>
                  </a:rPr>
                  <a:t>3!</a:t>
                </a:r>
                <a:r>
                  <a:rPr lang="zh-TW" altLang="en-US" sz="3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zh-TW" sz="3200" b="1" dirty="0">
                    <a:solidFill>
                      <a:srgbClr val="002060"/>
                    </a:solidFill>
                  </a:rPr>
                  <a:t>=</a:t>
                </a:r>
                <a:r>
                  <a:rPr lang="zh-TW" altLang="en-US" sz="3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zh-TW" sz="3200" b="1" dirty="0">
                    <a:solidFill>
                      <a:srgbClr val="002060"/>
                    </a:solidFill>
                  </a:rPr>
                  <a:t>3</a:t>
                </a:r>
                <a:r>
                  <a:rPr lang="zh-TW" altLang="en-US" sz="3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zh-TW" sz="3200" b="1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×</a:t>
                </a:r>
                <a:r>
                  <a:rPr lang="zh-TW" altLang="en-US" sz="3200" b="1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TW" sz="3200" b="1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zh-TW" altLang="en-US" sz="3200" b="1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TW" sz="3200" b="1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×</a:t>
                </a:r>
                <a:r>
                  <a:rPr lang="zh-TW" altLang="en-US" sz="3200" b="1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TW" sz="3200" b="1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zh-TW" altLang="en-US" sz="3200" b="1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TW" sz="3200" b="1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=</a:t>
                </a:r>
                <a:r>
                  <a:rPr lang="zh-TW" altLang="en-US" sz="3200" b="1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TW" sz="3200" b="1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6</a:t>
                </a:r>
              </a:p>
              <a:p>
                <a:pPr marL="0" indent="0">
                  <a:buNone/>
                </a:pPr>
                <a:r>
                  <a:rPr lang="en-US" altLang="zh-TW" sz="3200" b="1" dirty="0">
                    <a:solidFill>
                      <a:schemeClr val="tx1"/>
                    </a:solidFill>
                  </a:rPr>
                  <a:t>!</a:t>
                </a:r>
                <a:r>
                  <a:rPr lang="zh-TW" altLang="en-US" sz="32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32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zh-TW" altLang="en-US" sz="32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階乘 </a:t>
                </a:r>
                <a:r>
                  <a:rPr lang="en-US" altLang="zh-TW" sz="32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(factorial)</a:t>
                </a:r>
                <a:r>
                  <a:rPr lang="zh-TW" altLang="en-US" sz="32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定義</a:t>
                </a:r>
                <a:r>
                  <a:rPr lang="en-US" altLang="zh-TW" sz="32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: n!</a:t>
                </a:r>
                <a:r>
                  <a:rPr lang="zh-TW" altLang="en-US" sz="32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≡ </a:t>
                </a:r>
                <a:r>
                  <a:rPr lang="en-US" altLang="zh-TW" sz="32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n </a:t>
                </a:r>
                <a:r>
                  <a:rPr lang="en-US" altLang="zh-TW" sz="32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× (n-1) × (n-2) × … × 1</a:t>
                </a:r>
              </a:p>
              <a:p>
                <a:pPr marL="0" indent="0">
                  <a:buNone/>
                </a:pPr>
                <a:r>
                  <a:rPr lang="en-US" altLang="zh-TW" sz="32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					  </a:t>
                </a:r>
                <a:r>
                  <a:rPr lang="en-US" altLang="zh-TW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</a:t>
                </a:r>
                <a:r>
                  <a:rPr lang="zh-TW" altLang="en-US" sz="32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≡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TW" alt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en-US" altLang="zh-TW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zh-TW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sub>
                      <m:sup>
                        <m:r>
                          <a:rPr lang="en-US" altLang="zh-TW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sup>
                      <m:e>
                        <m:r>
                          <a:rPr lang="en-US" altLang="zh-TW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e>
                    </m:nary>
                  </m:oMath>
                </a14:m>
                <a:endParaRPr lang="zh-TW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6E269D7A-EC92-47A8-B9AE-4D8FF744C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0425"/>
              </a:xfrm>
              <a:blipFill>
                <a:blip r:embed="rId2"/>
                <a:stretch>
                  <a:fillRect l="-1507" t="-2216" r="-1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942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&lt;Recursive function/&gt;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106402" y="6225733"/>
            <a:ext cx="3942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&lt;/Recursive function&gt;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676"/>
            <a:ext cx="10515600" cy="1143001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function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269D7A-EC92-47A8-B9AE-4D8FF744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0425"/>
          </a:xfrm>
        </p:spPr>
        <p:txBody>
          <a:bodyPr>
            <a:normAutofit/>
          </a:bodyPr>
          <a:lstStyle/>
          <a:p>
            <a:pPr marL="809625" indent="0">
              <a:buNone/>
            </a:pPr>
            <a:r>
              <a:rPr lang="zh-TW" altLang="en-US" sz="3200" b="1" dirty="0"/>
              <a:t>如果我們要做出一個自己用的階乘函數，你會怎麼做呢</a:t>
            </a:r>
            <a:r>
              <a:rPr lang="en-US" altLang="zh-TW" sz="3200" b="1" dirty="0"/>
              <a:t>?</a:t>
            </a:r>
          </a:p>
          <a:p>
            <a:pPr marL="809625" indent="0">
              <a:buNone/>
            </a:pPr>
            <a:endParaRPr lang="en-US" altLang="zh-TW" sz="3200" b="1" dirty="0"/>
          </a:p>
          <a:p>
            <a:pPr marL="0" indent="0">
              <a:buNone/>
            </a:pPr>
            <a:r>
              <a:rPr lang="zh-TW" altLang="en-US" sz="3200" b="1" dirty="0"/>
              <a:t>一般來說，我們應該會想要 </a:t>
            </a:r>
            <a:r>
              <a:rPr lang="en-US" altLang="zh-TW" sz="3200" b="1" dirty="0"/>
              <a:t>loop</a:t>
            </a:r>
            <a:r>
              <a:rPr lang="zh-TW" altLang="en-US" sz="3200" b="1" dirty="0"/>
              <a:t> 來做階乘的計算對吧</a:t>
            </a:r>
            <a:r>
              <a:rPr lang="en-US" altLang="zh-TW" sz="3200" b="1" dirty="0"/>
              <a:t>?</a:t>
            </a:r>
          </a:p>
          <a:p>
            <a:pPr marL="0" indent="0">
              <a:buNone/>
            </a:pPr>
            <a:r>
              <a:rPr lang="zh-TW" altLang="en-US" sz="3200" b="1" dirty="0"/>
              <a:t>因為</a:t>
            </a:r>
            <a:r>
              <a:rPr lang="en-US" altLang="zh-TW" sz="3200" b="1" dirty="0"/>
              <a:t>loop</a:t>
            </a:r>
            <a:r>
              <a:rPr lang="zh-TW" altLang="en-US" sz="3200" b="1" dirty="0"/>
              <a:t>可以讓變數慢慢增加，我們再將這些數字相乘再一起就可以做到階乘的效果。</a:t>
            </a:r>
            <a:endParaRPr lang="en-US" altLang="zh-TW" sz="3200" b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942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&lt;Recursive function/&gt;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106402" y="6225733"/>
            <a:ext cx="3942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&lt;/Recursive function&gt;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97B02BA-1E83-4F5E-AE90-0E07E4C817E1}"/>
                  </a:ext>
                </a:extLst>
              </p:cNvPr>
              <p:cNvSpPr/>
              <p:nvPr/>
            </p:nvSpPr>
            <p:spPr>
              <a:xfrm>
                <a:off x="920888" y="1755026"/>
                <a:ext cx="835613" cy="931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zh-TW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zh-TW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altLang="zh-TW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𝒏</m:t>
                          </m:r>
                        </m:sup>
                        <m:e>
                          <m:r>
                            <a:rPr lang="en-US" altLang="zh-TW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e>
                      </m:nary>
                      <m:r>
                        <a:rPr lang="en-US" altLang="zh-TW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</m:oMath>
                  </m:oMathPara>
                </a14:m>
                <a:endParaRPr lang="zh-TW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97B02BA-1E83-4F5E-AE90-0E07E4C81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88" y="1755026"/>
                <a:ext cx="835613" cy="931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22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676"/>
            <a:ext cx="10515600" cy="1143001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function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942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&lt;Recursive function/&gt;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106402" y="6225733"/>
            <a:ext cx="3942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&lt;/Recursive function&gt;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04EA20B-E5AD-44B9-86FE-88FDC5D84542}"/>
              </a:ext>
            </a:extLst>
          </p:cNvPr>
          <p:cNvSpPr/>
          <p:nvPr/>
        </p:nvSpPr>
        <p:spPr>
          <a:xfrm>
            <a:off x="776377" y="1690688"/>
            <a:ext cx="10577423" cy="4535045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Lab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4-2:</a:t>
            </a:r>
          </a:p>
          <a:p>
            <a:pPr algn="just"/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請嘗試自定義一個階乘的函數，名稱為</a:t>
            </a:r>
            <a:r>
              <a:rPr lang="en-US" altLang="zh-TW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my_factorial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。在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main()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主函數中，呼叫</a:t>
            </a:r>
            <a:r>
              <a:rPr lang="en-US" altLang="zh-TW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my_factorial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並計算下列三個數學題目，印出結果。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arenBoth"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5!</a:t>
            </a:r>
          </a:p>
          <a:p>
            <a:pPr marL="514350" indent="-514350">
              <a:buAutoNum type="arabicParenBoth"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8!</a:t>
            </a:r>
          </a:p>
          <a:p>
            <a:pPr marL="514350" indent="-514350">
              <a:buAutoNum type="arabicParenBoth"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10!</a:t>
            </a:r>
          </a:p>
          <a:p>
            <a:pPr marL="514350" indent="-514350">
              <a:buAutoNum type="arabicParenBoth"/>
            </a:pP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† 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anose="02020603050405020304" pitchFamily="18" charset="0"/>
              </a:rPr>
              <a:t>利用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anose="02020603050405020304" pitchFamily="18" charset="0"/>
              </a:rPr>
              <a:t>For loop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設計</a:t>
            </a:r>
            <a:r>
              <a:rPr lang="en-US" altLang="zh-TW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my_factorial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1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676"/>
            <a:ext cx="10515600" cy="1143001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function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269D7A-EC92-47A8-B9AE-4D8FF744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1146" cy="1603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/>
              <a:t>經過剛剛的 </a:t>
            </a:r>
            <a:r>
              <a:rPr lang="en-US" altLang="zh-TW" sz="3200" b="1" dirty="0"/>
              <a:t>Lab 4-2</a:t>
            </a:r>
            <a:r>
              <a:rPr lang="zh-TW" altLang="en-US" sz="3200" b="1" dirty="0"/>
              <a:t> 有沒有覺得，這樣的設計很沒有效率</a:t>
            </a:r>
            <a:r>
              <a:rPr lang="en-US" altLang="zh-TW" sz="3200" b="1" dirty="0"/>
              <a:t>?</a:t>
            </a:r>
          </a:p>
          <a:p>
            <a:pPr marL="0" indent="0" algn="just">
              <a:buNone/>
            </a:pPr>
            <a:r>
              <a:rPr lang="zh-TW" altLang="en-US" sz="3200" b="1" dirty="0"/>
              <a:t>在程式設計的世界裡，程式碼越少越好。</a:t>
            </a:r>
            <a:r>
              <a:rPr lang="en-US" altLang="zh-TW" sz="3200" b="1" dirty="0"/>
              <a:t>Recursive function</a:t>
            </a:r>
            <a:r>
              <a:rPr lang="zh-TW" altLang="en-US" sz="3200" b="1" dirty="0"/>
              <a:t>在此就扮演一個重要的角色，看看以下的範例</a:t>
            </a:r>
            <a:r>
              <a:rPr lang="en-US" altLang="zh-TW" sz="3200" b="1" dirty="0"/>
              <a:t>: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942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&lt;Recursive function/&gt;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106402" y="6225733"/>
            <a:ext cx="3942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&lt;/Recursive function&gt;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87EB3D-BB92-4BD1-8749-E6CFA97089FA}"/>
              </a:ext>
            </a:extLst>
          </p:cNvPr>
          <p:cNvSpPr/>
          <p:nvPr/>
        </p:nvSpPr>
        <p:spPr>
          <a:xfrm>
            <a:off x="6227989" y="3505949"/>
            <a:ext cx="55841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</a:rPr>
              <a:t>int</a:t>
            </a:r>
            <a:r>
              <a:rPr lang="zh-TW" altLang="en-US" b="1" dirty="0"/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main</a:t>
            </a:r>
            <a:r>
              <a:rPr lang="zh-TW" altLang="en-US" b="1" dirty="0"/>
              <a:t>(void){</a:t>
            </a:r>
          </a:p>
          <a:p>
            <a:r>
              <a:rPr lang="zh-TW" altLang="en-US" b="1" dirty="0"/>
              <a:t>	/*Ex 4-</a:t>
            </a:r>
            <a:r>
              <a:rPr lang="en-US" altLang="zh-TW" b="1" dirty="0"/>
              <a:t>2</a:t>
            </a:r>
            <a:r>
              <a:rPr lang="zh-TW" altLang="en-US" b="1" dirty="0"/>
              <a:t>: Recursive function */</a:t>
            </a:r>
          </a:p>
          <a:p>
            <a:r>
              <a:rPr lang="zh-TW" altLang="en-US" b="1" dirty="0"/>
              <a:t>	/* Factorial </a:t>
            </a:r>
            <a:r>
              <a:rPr lang="en-US" altLang="zh-TW" b="1" dirty="0"/>
              <a:t>–</a:t>
            </a:r>
            <a:r>
              <a:rPr lang="zh-TW" altLang="en-US" b="1" dirty="0"/>
              <a:t> recursive version*/</a:t>
            </a:r>
          </a:p>
          <a:p>
            <a:pPr marL="896938" indent="-896938" defTabSz="896938"/>
            <a:r>
              <a:rPr lang="zh-TW" altLang="en-US" b="1" dirty="0"/>
              <a:t>	</a:t>
            </a:r>
            <a:r>
              <a:rPr lang="zh-TW" altLang="en-US" b="1" dirty="0">
                <a:solidFill>
                  <a:srgbClr val="0000FF"/>
                </a:solidFill>
              </a:rPr>
              <a:t>printf</a:t>
            </a:r>
            <a:r>
              <a:rPr lang="zh-TW" altLang="en-US" b="1" dirty="0"/>
              <a:t>(</a:t>
            </a:r>
            <a:r>
              <a:rPr lang="zh-TW" altLang="en-US" b="1" dirty="0">
                <a:solidFill>
                  <a:srgbClr val="00B050"/>
                </a:solidFill>
              </a:rPr>
              <a:t>“Ex 4-</a:t>
            </a:r>
            <a:r>
              <a:rPr lang="en-US" altLang="zh-TW" b="1" dirty="0">
                <a:solidFill>
                  <a:srgbClr val="00B050"/>
                </a:solidFill>
              </a:rPr>
              <a:t>2</a:t>
            </a:r>
            <a:r>
              <a:rPr lang="zh-TW" altLang="en-US" b="1" dirty="0">
                <a:solidFill>
                  <a:srgbClr val="00B050"/>
                </a:solidFill>
              </a:rPr>
              <a:t>: Global and local variables\n</a:t>
            </a:r>
            <a:r>
              <a:rPr lang="zh-TW" altLang="en-US" b="1" dirty="0"/>
              <a:t>");</a:t>
            </a:r>
          </a:p>
          <a:p>
            <a:r>
              <a:rPr lang="zh-TW" altLang="en-US" b="1" dirty="0"/>
              <a:t>	</a:t>
            </a:r>
            <a:r>
              <a:rPr lang="zh-TW" altLang="en-US" b="1" dirty="0">
                <a:solidFill>
                  <a:srgbClr val="0000FF"/>
                </a:solidFill>
              </a:rPr>
              <a:t>printf</a:t>
            </a:r>
            <a:r>
              <a:rPr lang="zh-TW" altLang="en-US" b="1" dirty="0"/>
              <a:t>("</a:t>
            </a:r>
            <a:r>
              <a:rPr lang="zh-TW" altLang="en-US" b="1" dirty="0">
                <a:solidFill>
                  <a:srgbClr val="00B050"/>
                </a:solidFill>
              </a:rPr>
              <a:t>5! = %d\n</a:t>
            </a:r>
            <a:r>
              <a:rPr lang="zh-TW" altLang="en-US" b="1" dirty="0"/>
              <a:t>", my_factorial(5));</a:t>
            </a:r>
          </a:p>
          <a:p>
            <a:r>
              <a:rPr lang="zh-TW" altLang="en-US" b="1" dirty="0"/>
              <a:t>	</a:t>
            </a:r>
            <a:r>
              <a:rPr lang="zh-TW" altLang="en-US" b="1" dirty="0">
                <a:solidFill>
                  <a:srgbClr val="0000FF"/>
                </a:solidFill>
              </a:rPr>
              <a:t>printf</a:t>
            </a:r>
            <a:r>
              <a:rPr lang="zh-TW" altLang="en-US" b="1" dirty="0"/>
              <a:t>("</a:t>
            </a:r>
            <a:r>
              <a:rPr lang="zh-TW" altLang="en-US" b="1" dirty="0">
                <a:solidFill>
                  <a:srgbClr val="00B050"/>
                </a:solidFill>
              </a:rPr>
              <a:t>8! = %d\n</a:t>
            </a:r>
            <a:r>
              <a:rPr lang="zh-TW" altLang="en-US" b="1" dirty="0"/>
              <a:t>", my_factorial(8));</a:t>
            </a:r>
          </a:p>
          <a:p>
            <a:r>
              <a:rPr lang="zh-TW" altLang="en-US" b="1" dirty="0"/>
              <a:t>	</a:t>
            </a:r>
            <a:r>
              <a:rPr lang="zh-TW" altLang="en-US" b="1" dirty="0">
                <a:solidFill>
                  <a:srgbClr val="0000FF"/>
                </a:solidFill>
              </a:rPr>
              <a:t>printf</a:t>
            </a:r>
            <a:r>
              <a:rPr lang="zh-TW" altLang="en-US" b="1" dirty="0"/>
              <a:t>("</a:t>
            </a:r>
            <a:r>
              <a:rPr lang="zh-TW" altLang="en-US" b="1" dirty="0">
                <a:solidFill>
                  <a:srgbClr val="00B050"/>
                </a:solidFill>
              </a:rPr>
              <a:t>10! = %d\n</a:t>
            </a:r>
            <a:r>
              <a:rPr lang="zh-TW" altLang="en-US" b="1" dirty="0"/>
              <a:t>", my_factorial(10));</a:t>
            </a:r>
          </a:p>
          <a:p>
            <a:r>
              <a:rPr lang="zh-TW" altLang="en-US" b="1" dirty="0"/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693639-F792-4876-977D-0059402B200B}"/>
              </a:ext>
            </a:extLst>
          </p:cNvPr>
          <p:cNvSpPr/>
          <p:nvPr/>
        </p:nvSpPr>
        <p:spPr>
          <a:xfrm>
            <a:off x="838200" y="3434614"/>
            <a:ext cx="48466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#include &lt;stdio.h&gt;</a:t>
            </a:r>
          </a:p>
          <a:p>
            <a:endParaRPr lang="zh-TW" altLang="en-US" b="1" dirty="0"/>
          </a:p>
          <a:p>
            <a:r>
              <a:rPr lang="zh-TW" altLang="en-US" b="1" dirty="0">
                <a:solidFill>
                  <a:srgbClr val="0000FF"/>
                </a:solidFill>
              </a:rPr>
              <a:t>int </a:t>
            </a:r>
            <a:r>
              <a:rPr lang="zh-TW" altLang="en-US" b="1" dirty="0">
                <a:solidFill>
                  <a:srgbClr val="FF0000"/>
                </a:solidFill>
              </a:rPr>
              <a:t>my_factorial</a:t>
            </a:r>
            <a:r>
              <a:rPr lang="zh-TW" altLang="en-US" b="1" dirty="0"/>
              <a:t>(</a:t>
            </a:r>
            <a:r>
              <a:rPr lang="zh-TW" altLang="en-US" b="1" dirty="0">
                <a:solidFill>
                  <a:srgbClr val="0000FF"/>
                </a:solidFill>
              </a:rPr>
              <a:t>int</a:t>
            </a:r>
            <a:r>
              <a:rPr lang="zh-TW" altLang="en-US" b="1" dirty="0"/>
              <a:t> n){</a:t>
            </a:r>
          </a:p>
          <a:p>
            <a:r>
              <a:rPr lang="zh-TW" altLang="en-US" b="1" dirty="0"/>
              <a:t>	</a:t>
            </a:r>
            <a:r>
              <a:rPr lang="zh-TW" altLang="en-US" b="1" dirty="0">
                <a:solidFill>
                  <a:srgbClr val="0000FF"/>
                </a:solidFill>
              </a:rPr>
              <a:t>if</a:t>
            </a:r>
            <a:r>
              <a:rPr lang="zh-TW" altLang="en-US" b="1" dirty="0"/>
              <a:t>(n&lt;=</a:t>
            </a:r>
            <a:r>
              <a:rPr lang="zh-TW" altLang="en-US" b="1" dirty="0">
                <a:solidFill>
                  <a:srgbClr val="FFC000"/>
                </a:solidFill>
              </a:rPr>
              <a:t>1</a:t>
            </a:r>
            <a:r>
              <a:rPr lang="zh-TW" altLang="en-US" b="1" dirty="0"/>
              <a:t>){</a:t>
            </a:r>
          </a:p>
          <a:p>
            <a:r>
              <a:rPr lang="zh-TW" altLang="en-US" b="1" dirty="0"/>
              <a:t>		</a:t>
            </a:r>
            <a:r>
              <a:rPr lang="zh-TW" altLang="en-US" b="1" dirty="0">
                <a:solidFill>
                  <a:srgbClr val="0000FF"/>
                </a:solidFill>
              </a:rPr>
              <a:t>return</a:t>
            </a:r>
            <a:r>
              <a:rPr lang="zh-TW" altLang="en-US" b="1" dirty="0"/>
              <a:t> </a:t>
            </a:r>
            <a:r>
              <a:rPr lang="zh-TW" altLang="en-US" b="1" dirty="0">
                <a:solidFill>
                  <a:srgbClr val="FFC000"/>
                </a:solidFill>
              </a:rPr>
              <a:t>1</a:t>
            </a:r>
            <a:r>
              <a:rPr lang="zh-TW" altLang="en-US" b="1" dirty="0"/>
              <a:t>;</a:t>
            </a:r>
          </a:p>
          <a:p>
            <a:r>
              <a:rPr lang="zh-TW" altLang="en-US" b="1" dirty="0"/>
              <a:t>	} </a:t>
            </a:r>
            <a:r>
              <a:rPr lang="zh-TW" altLang="en-US" b="1" dirty="0">
                <a:solidFill>
                  <a:srgbClr val="0000FF"/>
                </a:solidFill>
              </a:rPr>
              <a:t>else</a:t>
            </a:r>
            <a:r>
              <a:rPr lang="zh-TW" altLang="en-US" b="1" dirty="0"/>
              <a:t> {</a:t>
            </a:r>
          </a:p>
          <a:p>
            <a:r>
              <a:rPr lang="zh-TW" altLang="en-US" b="1" dirty="0"/>
              <a:t>		</a:t>
            </a:r>
            <a:r>
              <a:rPr lang="zh-TW" altLang="en-US" b="1" dirty="0">
                <a:solidFill>
                  <a:srgbClr val="0000FF"/>
                </a:solidFill>
              </a:rPr>
              <a:t>return</a:t>
            </a:r>
            <a:r>
              <a:rPr lang="zh-TW" altLang="en-US" b="1" dirty="0"/>
              <a:t> n*my_factorial(n-</a:t>
            </a:r>
            <a:r>
              <a:rPr lang="zh-TW" altLang="en-US" b="1" dirty="0">
                <a:solidFill>
                  <a:srgbClr val="FFC000"/>
                </a:solidFill>
              </a:rPr>
              <a:t>1</a:t>
            </a:r>
            <a:r>
              <a:rPr lang="zh-TW" altLang="en-US" b="1" dirty="0"/>
              <a:t>);</a:t>
            </a:r>
          </a:p>
          <a:p>
            <a:r>
              <a:rPr lang="zh-TW" altLang="en-US" b="1" dirty="0"/>
              <a:t>	}</a:t>
            </a:r>
          </a:p>
          <a:p>
            <a:r>
              <a:rPr lang="zh-TW" alt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493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676"/>
            <a:ext cx="10515600" cy="1143001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function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942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&lt;Recursive function/&gt;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106402" y="6225733"/>
            <a:ext cx="3942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&lt;/Recursive function&gt;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D04EA20B-E5AD-44B9-86FE-88FDC5D84542}"/>
                  </a:ext>
                </a:extLst>
              </p:cNvPr>
              <p:cNvSpPr/>
              <p:nvPr/>
            </p:nvSpPr>
            <p:spPr>
              <a:xfrm>
                <a:off x="776377" y="1690688"/>
                <a:ext cx="10577423" cy="4535045"/>
              </a:xfrm>
              <a:prstGeom prst="roundRect">
                <a:avLst>
                  <a:gd name="adj" fmla="val 7147"/>
                </a:avLst>
              </a:prstGeom>
              <a:noFill/>
              <a:ln w="381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TW" sz="2800" b="1" dirty="0">
                    <a:solidFill>
                      <a:srgbClr val="FF0000"/>
                    </a:solidFill>
                  </a:rPr>
                  <a:t>Lab</a:t>
                </a:r>
                <a:r>
                  <a:rPr lang="zh-TW" alt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b="1" dirty="0">
                    <a:solidFill>
                      <a:srgbClr val="FF0000"/>
                    </a:solidFill>
                  </a:rPr>
                  <a:t>4-3:</a:t>
                </a:r>
              </a:p>
              <a:p>
                <a:pPr algn="just"/>
                <a:r>
                  <a:rPr lang="zh-TW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請嘗試自定義一個加總的函數，名稱為</a:t>
                </a:r>
                <a:r>
                  <a:rPr lang="en-US" altLang="zh-TW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my_sum</a:t>
                </a:r>
                <a:r>
                  <a:rPr lang="en-US" altLang="zh-TW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()</a:t>
                </a:r>
                <a:r>
                  <a:rPr lang="zh-TW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。在</a:t>
                </a:r>
                <a:r>
                  <a:rPr lang="en-US" altLang="zh-TW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main()</a:t>
                </a:r>
                <a:r>
                  <a:rPr lang="zh-TW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主函數中，呼叫</a:t>
                </a:r>
                <a:r>
                  <a:rPr lang="en-US" altLang="zh-TW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my_sum</a:t>
                </a:r>
                <a:r>
                  <a:rPr lang="zh-TW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並計算下列三個數學題目，印出結果。</a:t>
                </a:r>
                <a:endParaRPr lang="en-US" altLang="zh-TW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514350" indent="-514350">
                  <a:buAutoNum type="arabicParenBoth"/>
                </a:pPr>
                <a:r>
                  <a:rPr lang="en-US" altLang="zh-TW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r>
                          <a:rPr lang="en-US" altLang="zh-TW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altLang="zh-TW" sz="28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514350" indent="-514350">
                  <a:buAutoNum type="arabicParenBoth"/>
                </a:pPr>
                <a:r>
                  <a:rPr lang="en-US" altLang="zh-TW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altLang="zh-TW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altLang="zh-TW" sz="28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514350" indent="-514350">
                  <a:buAutoNum type="arabicParenBoth"/>
                </a:pPr>
                <a:r>
                  <a:rPr lang="en-US" altLang="zh-TW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TW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altLang="zh-TW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altLang="zh-TW" sz="28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514350" indent="-514350">
                  <a:buAutoNum type="arabicParenBoth"/>
                </a:pPr>
                <a:endParaRPr lang="en-US" altLang="zh-TW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altLang="zh-TW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† </a:t>
                </a:r>
                <a:r>
                  <a:rPr lang="zh-TW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</a:t>
                </a:r>
                <a:r>
                  <a:rPr lang="zh-TW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anose="02020603050405020304" pitchFamily="18" charset="0"/>
                  </a:rPr>
                  <a:t>用</a:t>
                </a:r>
                <a:r>
                  <a:rPr lang="en-US" altLang="zh-TW" sz="2800" dirty="0">
                    <a:solidFill>
                      <a:srgbClr val="0066FF"/>
                    </a:solidFill>
                    <a:cs typeface="Times New Roman" panose="02020603050405020304" pitchFamily="18" charset="0"/>
                  </a:rPr>
                  <a:t>While loop</a:t>
                </a:r>
                <a:r>
                  <a:rPr lang="zh-TW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設計</a:t>
                </a:r>
                <a:r>
                  <a:rPr lang="en-US" altLang="zh-TW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my_sum</a:t>
                </a:r>
                <a:r>
                  <a:rPr lang="en-US" altLang="zh-TW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()</a:t>
                </a:r>
                <a:r>
                  <a:rPr lang="zh-TW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。</a:t>
                </a:r>
                <a:endParaRPr lang="en-US" altLang="zh-TW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D04EA20B-E5AD-44B9-86FE-88FDC5D84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77" y="1690688"/>
                <a:ext cx="10577423" cy="4535045"/>
              </a:xfrm>
              <a:prstGeom prst="roundRect">
                <a:avLst>
                  <a:gd name="adj" fmla="val 7147"/>
                </a:avLst>
              </a:prstGeom>
              <a:blipFill>
                <a:blip r:embed="rId2"/>
                <a:stretch>
                  <a:fillRect l="-115" r="-57"/>
                </a:stretch>
              </a:blipFill>
              <a:ln w="38100"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11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676"/>
            <a:ext cx="10515600" cy="1143001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function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942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&lt;Recursive function/&gt;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106402" y="6225733"/>
            <a:ext cx="3942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&lt;/Recursive function&gt;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D04EA20B-E5AD-44B9-86FE-88FDC5D84542}"/>
                  </a:ext>
                </a:extLst>
              </p:cNvPr>
              <p:cNvSpPr/>
              <p:nvPr/>
            </p:nvSpPr>
            <p:spPr>
              <a:xfrm>
                <a:off x="776377" y="1690688"/>
                <a:ext cx="10577423" cy="4535045"/>
              </a:xfrm>
              <a:prstGeom prst="roundRect">
                <a:avLst>
                  <a:gd name="adj" fmla="val 7147"/>
                </a:avLst>
              </a:prstGeom>
              <a:noFill/>
              <a:ln w="381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TW" sz="2800" b="1" dirty="0">
                    <a:solidFill>
                      <a:srgbClr val="FF0000"/>
                    </a:solidFill>
                  </a:rPr>
                  <a:t>Lab</a:t>
                </a:r>
                <a:r>
                  <a:rPr lang="zh-TW" alt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b="1" dirty="0">
                    <a:solidFill>
                      <a:srgbClr val="FF0000"/>
                    </a:solidFill>
                  </a:rPr>
                  <a:t>4-4:</a:t>
                </a:r>
              </a:p>
              <a:p>
                <a:pPr algn="just"/>
                <a:r>
                  <a:rPr lang="zh-TW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請嘗試自定義一個加總的函數，名稱為</a:t>
                </a:r>
                <a:r>
                  <a:rPr lang="en-US" altLang="zh-TW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my_sum</a:t>
                </a:r>
                <a:r>
                  <a:rPr lang="en-US" altLang="zh-TW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()</a:t>
                </a:r>
                <a:r>
                  <a:rPr lang="zh-TW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。在</a:t>
                </a:r>
                <a:r>
                  <a:rPr lang="en-US" altLang="zh-TW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main()</a:t>
                </a:r>
                <a:r>
                  <a:rPr lang="zh-TW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主函數中，呼叫</a:t>
                </a:r>
                <a:r>
                  <a:rPr lang="en-US" altLang="zh-TW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my_sum</a:t>
                </a:r>
                <a:r>
                  <a:rPr lang="zh-TW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並計算下列三個數學題目，印出結果。</a:t>
                </a:r>
                <a:endParaRPr lang="en-US" altLang="zh-TW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514350" indent="-514350">
                  <a:buAutoNum type="arabicParenBoth"/>
                </a:pPr>
                <a:r>
                  <a:rPr lang="en-US" altLang="zh-TW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r>
                          <a:rPr lang="en-US" altLang="zh-TW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altLang="zh-TW" sz="28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514350" indent="-514350">
                  <a:buAutoNum type="arabicParenBoth"/>
                </a:pPr>
                <a:r>
                  <a:rPr lang="en-US" altLang="zh-TW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altLang="zh-TW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altLang="zh-TW" sz="28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514350" indent="-514350">
                  <a:buAutoNum type="arabicParenBoth"/>
                </a:pPr>
                <a:r>
                  <a:rPr lang="en-US" altLang="zh-TW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TW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altLang="zh-TW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altLang="zh-TW" sz="28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514350" indent="-514350">
                  <a:buAutoNum type="arabicParenBoth"/>
                </a:pPr>
                <a:endParaRPr lang="en-US" altLang="zh-TW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altLang="zh-TW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† </a:t>
                </a:r>
                <a:r>
                  <a:rPr lang="zh-TW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</a:t>
                </a:r>
                <a:r>
                  <a:rPr lang="zh-TW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anose="02020603050405020304" pitchFamily="18" charset="0"/>
                  </a:rPr>
                  <a:t>用</a:t>
                </a:r>
                <a:r>
                  <a:rPr lang="en-US" altLang="zh-TW" sz="2800" dirty="0">
                    <a:solidFill>
                      <a:srgbClr val="0066FF"/>
                    </a:solidFill>
                    <a:cs typeface="Times New Roman" panose="02020603050405020304" pitchFamily="18" charset="0"/>
                  </a:rPr>
                  <a:t>Recursive function</a:t>
                </a:r>
                <a:r>
                  <a:rPr lang="zh-TW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設計</a:t>
                </a:r>
                <a:r>
                  <a:rPr lang="en-US" altLang="zh-TW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my_sum</a:t>
                </a:r>
                <a:r>
                  <a:rPr lang="en-US" altLang="zh-TW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()</a:t>
                </a:r>
                <a:r>
                  <a:rPr lang="zh-TW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。</a:t>
                </a:r>
                <a:endParaRPr lang="en-US" altLang="zh-TW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D04EA20B-E5AD-44B9-86FE-88FDC5D84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77" y="1690688"/>
                <a:ext cx="10577423" cy="4535045"/>
              </a:xfrm>
              <a:prstGeom prst="roundRect">
                <a:avLst>
                  <a:gd name="adj" fmla="val 7147"/>
                </a:avLst>
              </a:prstGeom>
              <a:blipFill>
                <a:blip r:embed="rId2"/>
                <a:stretch>
                  <a:fillRect l="-115" r="-57"/>
                </a:stretch>
              </a:blipFill>
              <a:ln w="38100"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987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Library in C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000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&lt;STDLIB/&gt;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10047638" y="6225733"/>
            <a:ext cx="2000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&lt;/STDLIB&gt;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102D3C-2EF1-41F0-ADEF-FA51319B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298502" cy="1380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b="1" dirty="0"/>
              <a:t>Standard Library</a:t>
            </a:r>
            <a:r>
              <a:rPr lang="zh-TW" altLang="en-US" b="1" dirty="0"/>
              <a:t>就是基本函數庫，舉凡我們平常用的</a:t>
            </a:r>
            <a:r>
              <a:rPr lang="en-US" altLang="zh-TW" b="1" dirty="0" err="1"/>
              <a:t>printf</a:t>
            </a:r>
            <a:r>
              <a:rPr lang="zh-TW" altLang="en-US" b="1" dirty="0"/>
              <a:t>都是基本函數之一。在這堂課我們會介紹一些常用且比較簡單的函數，另外會教大家如何看懂</a:t>
            </a:r>
            <a:r>
              <a:rPr lang="en-US" altLang="zh-TW" b="1" dirty="0"/>
              <a:t>library</a:t>
            </a:r>
            <a:r>
              <a:rPr lang="zh-TW" altLang="en-US" b="1" dirty="0"/>
              <a:t>的</a:t>
            </a:r>
            <a:r>
              <a:rPr lang="en-US" altLang="zh-TW" b="1" dirty="0"/>
              <a:t>document</a:t>
            </a:r>
            <a:r>
              <a:rPr lang="zh-TW" altLang="en-US" b="1" dirty="0"/>
              <a:t>。</a:t>
            </a:r>
            <a:endParaRPr lang="en-US" altLang="zh-TW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88FDDA-CC27-45BB-A207-FA541C1C19AE}"/>
              </a:ext>
            </a:extLst>
          </p:cNvPr>
          <p:cNvSpPr/>
          <p:nvPr/>
        </p:nvSpPr>
        <p:spPr>
          <a:xfrm>
            <a:off x="838200" y="321457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TW" altLang="en-US" sz="2800" b="1" dirty="0"/>
              <a:t>包含</a:t>
            </a:r>
            <a:r>
              <a:rPr lang="en-US" altLang="zh-TW" sz="2800" b="1" dirty="0"/>
              <a:t>:</a:t>
            </a:r>
          </a:p>
          <a:p>
            <a:r>
              <a:rPr lang="en-US" altLang="zh-TW" sz="2800" b="1" dirty="0"/>
              <a:t>(1) </a:t>
            </a:r>
            <a:r>
              <a:rPr lang="en-US" altLang="zh-TW" sz="2800" b="1" dirty="0" err="1"/>
              <a:t>ctype.h</a:t>
            </a:r>
            <a:endParaRPr lang="en-US" altLang="zh-TW" sz="2800" b="1" dirty="0"/>
          </a:p>
          <a:p>
            <a:r>
              <a:rPr lang="en-US" altLang="zh-TW" sz="2800" b="1" dirty="0"/>
              <a:t>(2) </a:t>
            </a:r>
            <a:r>
              <a:rPr lang="en-US" altLang="zh-TW" sz="2800" b="1" dirty="0" err="1"/>
              <a:t>math.h</a:t>
            </a:r>
            <a:endParaRPr lang="en-US" altLang="zh-TW" sz="2800" b="1" dirty="0"/>
          </a:p>
          <a:p>
            <a:r>
              <a:rPr lang="en-US" altLang="zh-TW" sz="2800" b="1" dirty="0"/>
              <a:t>(3) </a:t>
            </a:r>
            <a:r>
              <a:rPr lang="en-US" altLang="zh-TW" sz="2800" b="1" dirty="0" err="1"/>
              <a:t>stdlib.h</a:t>
            </a:r>
            <a:endParaRPr lang="en-US" altLang="zh-TW" sz="2800" b="1" dirty="0"/>
          </a:p>
          <a:p>
            <a:r>
              <a:rPr lang="en-US" altLang="zh-TW" sz="2800" b="1" dirty="0"/>
              <a:t>(4) </a:t>
            </a:r>
            <a:r>
              <a:rPr lang="en-US" altLang="zh-TW" sz="2800" b="1" dirty="0" err="1"/>
              <a:t>stdio.h</a:t>
            </a:r>
            <a:endParaRPr lang="en-US" altLang="zh-TW" sz="2800" b="1" dirty="0"/>
          </a:p>
          <a:p>
            <a:r>
              <a:rPr lang="en-US" altLang="zh-TW" sz="2800" b="1" dirty="0"/>
              <a:t>(5) </a:t>
            </a:r>
            <a:r>
              <a:rPr lang="en-US" altLang="zh-TW" sz="2800" b="1" dirty="0" err="1"/>
              <a:t>string.h</a:t>
            </a:r>
            <a:endParaRPr lang="en-US" altLang="zh-TW" sz="2800" b="1" dirty="0"/>
          </a:p>
          <a:p>
            <a:r>
              <a:rPr lang="en-US" altLang="zh-TW" sz="2800" b="1" dirty="0"/>
              <a:t>(6) </a:t>
            </a:r>
            <a:r>
              <a:rPr lang="en-US" altLang="zh-TW" sz="2800" b="1" dirty="0" err="1"/>
              <a:t>time.h</a:t>
            </a:r>
            <a:endParaRPr lang="en-US" altLang="zh-TW" sz="2800" b="1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06C36955-4202-4A6B-AD5D-C4ED0A0BFD40}"/>
              </a:ext>
            </a:extLst>
          </p:cNvPr>
          <p:cNvGrpSpPr/>
          <p:nvPr/>
        </p:nvGrpSpPr>
        <p:grpSpPr>
          <a:xfrm>
            <a:off x="1388854" y="4902795"/>
            <a:ext cx="9117890" cy="963167"/>
            <a:chOff x="1388854" y="4902795"/>
            <a:chExt cx="9117890" cy="96316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2FE2308-7D84-4C54-A437-74D3ADF02FCA}"/>
                </a:ext>
              </a:extLst>
            </p:cNvPr>
            <p:cNvSpPr/>
            <p:nvPr/>
          </p:nvSpPr>
          <p:spPr>
            <a:xfrm>
              <a:off x="1388854" y="4986068"/>
              <a:ext cx="1457864" cy="8798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9F8959A-4A52-4DC2-BA2A-C551FD173C4A}"/>
                </a:ext>
              </a:extLst>
            </p:cNvPr>
            <p:cNvCxnSpPr>
              <a:cxnSpLocks/>
            </p:cNvCxnSpPr>
            <p:nvPr/>
          </p:nvCxnSpPr>
          <p:spPr>
            <a:xfrm>
              <a:off x="2984740" y="5167312"/>
              <a:ext cx="2855342" cy="0"/>
            </a:xfrm>
            <a:prstGeom prst="straightConnector1">
              <a:avLst/>
            </a:prstGeom>
            <a:ln w="7620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BD16B7D-6D08-4EF0-BB49-356CEB1D30A2}"/>
                </a:ext>
              </a:extLst>
            </p:cNvPr>
            <p:cNvSpPr txBox="1"/>
            <p:nvPr/>
          </p:nvSpPr>
          <p:spPr>
            <a:xfrm>
              <a:off x="5840082" y="4902795"/>
              <a:ext cx="46666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latin typeface="+mj-ea"/>
                  <a:ea typeface="+mj-ea"/>
                </a:rPr>
                <a:t>之前的課程已經介紹了許多</a:t>
              </a:r>
              <a:r>
                <a:rPr lang="en-US" altLang="zh-TW" sz="2800" b="1" dirty="0">
                  <a:latin typeface="+mj-ea"/>
                  <a:ea typeface="+mj-ea"/>
                </a:rPr>
                <a:t>!</a:t>
              </a:r>
              <a:endParaRPr lang="zh-TW" altLang="en-US" sz="2800" b="1" dirty="0">
                <a:latin typeface="+mj-ea"/>
                <a:ea typeface="+mj-ea"/>
              </a:endParaRPr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E650E4D-B37C-44DB-8CC9-B43D792F12E6}"/>
              </a:ext>
            </a:extLst>
          </p:cNvPr>
          <p:cNvCxnSpPr>
            <a:cxnSpLocks/>
          </p:cNvCxnSpPr>
          <p:nvPr/>
        </p:nvCxnSpPr>
        <p:spPr>
          <a:xfrm>
            <a:off x="2984740" y="5621637"/>
            <a:ext cx="2855342" cy="0"/>
          </a:xfrm>
          <a:prstGeom prst="straightConnector1">
            <a:avLst/>
          </a:prstGeom>
          <a:ln w="762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513DA33-6F9D-40C3-99DA-FADBC5E1A985}"/>
              </a:ext>
            </a:extLst>
          </p:cNvPr>
          <p:cNvSpPr txBox="1"/>
          <p:nvPr/>
        </p:nvSpPr>
        <p:spPr>
          <a:xfrm>
            <a:off x="5840082" y="5342742"/>
            <a:ext cx="323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之後的課程會介紹</a:t>
            </a:r>
            <a:r>
              <a:rPr lang="en-US" altLang="zh-TW" sz="2800" b="1" dirty="0">
                <a:latin typeface="+mj-ea"/>
                <a:ea typeface="+mj-ea"/>
              </a:rPr>
              <a:t>!</a:t>
            </a:r>
            <a:endParaRPr lang="zh-TW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647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作業一 </a:t>
            </a:r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 number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&lt;Assignments/&gt;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085836" y="6225733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&lt;/Assignments&gt;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內容版面配置區 9">
            <a:extLst>
              <a:ext uri="{FF2B5EF4-FFF2-40B4-BE49-F238E27FC236}">
                <a16:creationId xmlns:a16="http://schemas.microsoft.com/office/drawing/2014/main" id="{F3EA86D0-4DD1-41C3-B656-42B1CBE0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87"/>
            <a:ext cx="10415596" cy="4246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請利用今天上課教的兩種方式完成</a:t>
            </a:r>
            <a:r>
              <a:rPr lang="en-US" altLang="zh-TW" b="1" dirty="0" err="1"/>
              <a:t>my_fibon</a:t>
            </a:r>
            <a:r>
              <a:rPr lang="en-US" altLang="zh-TW" b="1" dirty="0"/>
              <a:t>()</a:t>
            </a:r>
            <a:r>
              <a:rPr lang="zh-TW" altLang="en-US" b="1" dirty="0"/>
              <a:t>。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b="1" dirty="0" err="1">
                <a:solidFill>
                  <a:srgbClr val="FF0000"/>
                </a:solidFill>
              </a:rPr>
              <a:t>my_fibon</a:t>
            </a:r>
            <a:r>
              <a:rPr lang="en-US" altLang="zh-TW" b="1" dirty="0"/>
              <a:t>() :: accomplished with </a:t>
            </a:r>
            <a:r>
              <a:rPr lang="en-US" altLang="zh-TW" b="1" dirty="0">
                <a:solidFill>
                  <a:srgbClr val="0066FF"/>
                </a:solidFill>
              </a:rPr>
              <a:t>loop approaches </a:t>
            </a:r>
            <a:r>
              <a:rPr lang="en-US" altLang="zh-TW" b="1" dirty="0"/>
              <a:t>(e.g., for or while loop)</a:t>
            </a:r>
          </a:p>
          <a:p>
            <a:pPr marL="514350" indent="-514350">
              <a:buAutoNum type="arabicParenBoth"/>
            </a:pPr>
            <a:r>
              <a:rPr lang="en-US" altLang="zh-TW" b="1" dirty="0"/>
              <a:t>Call </a:t>
            </a:r>
            <a:r>
              <a:rPr lang="en-US" altLang="zh-TW" b="1" dirty="0" err="1">
                <a:solidFill>
                  <a:srgbClr val="FF0000"/>
                </a:solidFill>
              </a:rPr>
              <a:t>my_fibon</a:t>
            </a:r>
            <a:r>
              <a:rPr lang="en-US" altLang="zh-TW" b="1" dirty="0"/>
              <a:t>()</a:t>
            </a:r>
            <a:r>
              <a:rPr lang="zh-TW" altLang="en-US" b="1" dirty="0"/>
              <a:t> </a:t>
            </a:r>
            <a:r>
              <a:rPr lang="en-US" altLang="zh-TW" b="1" dirty="0"/>
              <a:t>and calculate questions in </a:t>
            </a:r>
            <a:r>
              <a:rPr lang="en-US" altLang="zh-TW" b="1" dirty="0">
                <a:solidFill>
                  <a:srgbClr val="FF0000"/>
                </a:solidFill>
              </a:rPr>
              <a:t>main</a:t>
            </a:r>
            <a:r>
              <a:rPr lang="en-US" altLang="zh-TW" b="1" dirty="0"/>
              <a:t>()</a:t>
            </a:r>
          </a:p>
          <a:p>
            <a:pPr marL="514350" indent="-514350">
              <a:buAutoNum type="arabicParenBoth"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dirty="0" err="1">
                <a:solidFill>
                  <a:srgbClr val="FF0000"/>
                </a:solidFill>
              </a:rPr>
              <a:t>my_fibon</a:t>
            </a:r>
            <a:r>
              <a:rPr lang="en-US" altLang="zh-TW" b="1" dirty="0"/>
              <a:t>() :: accomplished with </a:t>
            </a:r>
            <a:r>
              <a:rPr lang="en-US" altLang="zh-TW" b="1" dirty="0">
                <a:solidFill>
                  <a:srgbClr val="0066FF"/>
                </a:solidFill>
              </a:rPr>
              <a:t>recursive function</a:t>
            </a:r>
          </a:p>
          <a:p>
            <a:pPr marL="0" indent="0">
              <a:buNone/>
            </a:pPr>
            <a:r>
              <a:rPr lang="en-US" altLang="zh-TW" b="1" dirty="0"/>
              <a:t>(2) Call </a:t>
            </a:r>
            <a:r>
              <a:rPr lang="en-US" altLang="zh-TW" b="1" dirty="0" err="1">
                <a:solidFill>
                  <a:srgbClr val="FF0000"/>
                </a:solidFill>
              </a:rPr>
              <a:t>my_fibon</a:t>
            </a:r>
            <a:r>
              <a:rPr lang="en-US" altLang="zh-TW" b="1" dirty="0"/>
              <a:t>() and calculate questions</a:t>
            </a:r>
            <a:r>
              <a:rPr lang="zh-TW" altLang="en-US" b="1" dirty="0"/>
              <a:t> </a:t>
            </a:r>
            <a:r>
              <a:rPr lang="en-US" altLang="zh-TW" b="1" dirty="0"/>
              <a:t>in </a:t>
            </a:r>
            <a:r>
              <a:rPr lang="en-US" altLang="zh-TW" b="1" dirty="0">
                <a:solidFill>
                  <a:srgbClr val="FF0000"/>
                </a:solidFill>
              </a:rPr>
              <a:t>main</a:t>
            </a:r>
            <a:r>
              <a:rPr lang="en-US" altLang="zh-TW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85758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作業一 </a:t>
            </a:r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 number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&lt;Assignments/&gt;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085836" y="6225733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&lt;/Assignments&gt;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內容版面配置區 9">
            <a:extLst>
              <a:ext uri="{FF2B5EF4-FFF2-40B4-BE49-F238E27FC236}">
                <a16:creationId xmlns:a16="http://schemas.microsoft.com/office/drawing/2014/main" id="{F3EA86D0-4DD1-41C3-B656-42B1CBE0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87"/>
            <a:ext cx="10415596" cy="1985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b="1" dirty="0"/>
              <a:t>比較</a:t>
            </a:r>
            <a:r>
              <a:rPr lang="en-US" altLang="zh-TW" b="1" dirty="0"/>
              <a:t>for/while loop</a:t>
            </a:r>
            <a:r>
              <a:rPr lang="zh-TW" altLang="en-US" b="1" dirty="0"/>
              <a:t>與</a:t>
            </a:r>
            <a:r>
              <a:rPr lang="en-US" altLang="zh-TW" b="1" dirty="0"/>
              <a:t>recursive function</a:t>
            </a:r>
            <a:r>
              <a:rPr lang="zh-TW" altLang="en-US" b="1" dirty="0"/>
              <a:t>的計算速度快慢，請跑</a:t>
            </a:r>
            <a:r>
              <a:rPr lang="en-US" altLang="zh-TW" b="1" dirty="0"/>
              <a:t>30</a:t>
            </a:r>
            <a:r>
              <a:rPr lang="zh-TW" altLang="en-US" b="1" dirty="0"/>
              <a:t>次，將程式運行的時間記錄下來，並利用</a:t>
            </a:r>
            <a:r>
              <a:rPr lang="en-US" altLang="zh-TW" b="1" dirty="0"/>
              <a:t>MS</a:t>
            </a:r>
            <a:r>
              <a:rPr lang="zh-TW" altLang="en-US" b="1" dirty="0"/>
              <a:t> </a:t>
            </a:r>
            <a:r>
              <a:rPr lang="en-US" altLang="zh-TW" b="1" dirty="0"/>
              <a:t>Excel/ Apple Numbers</a:t>
            </a:r>
            <a:r>
              <a:rPr lang="zh-TW" altLang="en-US" b="1" dirty="0"/>
              <a:t>畫成</a:t>
            </a:r>
            <a:r>
              <a:rPr lang="en-US" altLang="zh-TW" b="1" dirty="0"/>
              <a:t>scatter plot (</a:t>
            </a:r>
            <a:r>
              <a:rPr lang="zh-TW" altLang="en-US" b="1" dirty="0"/>
              <a:t>如下圖</a:t>
            </a:r>
            <a:r>
              <a:rPr lang="en-US" altLang="zh-TW" b="1" dirty="0"/>
              <a:t>)</a:t>
            </a:r>
            <a:r>
              <a:rPr lang="zh-TW" altLang="en-US" b="1" dirty="0"/>
              <a:t>。</a:t>
            </a:r>
            <a:endParaRPr lang="en-US" altLang="zh-TW" b="1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A91D89F-5132-4975-9F48-684EF2458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84"/>
          <a:stretch/>
        </p:blipFill>
        <p:spPr>
          <a:xfrm>
            <a:off x="938204" y="3589010"/>
            <a:ext cx="5657578" cy="26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73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52D2F-CA58-4221-84EE-6EFB823B1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http://tw.gitbook.net/c_standard_library/index.html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https://bit.ly/3CR2Gri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1F65CA-F908-427A-AAED-1442AE6D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3A0636-E1DD-4233-B514-9B509DA3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B77331A-711A-4BA9-A1CC-495F2CF80988}"/>
              </a:ext>
            </a:extLst>
          </p:cNvPr>
          <p:cNvSpPr txBox="1">
            <a:spLocks/>
          </p:cNvSpPr>
          <p:nvPr/>
        </p:nvSpPr>
        <p:spPr>
          <a:xfrm>
            <a:off x="838200" y="673190"/>
            <a:ext cx="9824120" cy="1017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232A17-874F-4814-9A23-4466F8D57395}"/>
              </a:ext>
            </a:extLst>
          </p:cNvPr>
          <p:cNvSpPr/>
          <p:nvPr/>
        </p:nvSpPr>
        <p:spPr>
          <a:xfrm>
            <a:off x="187036" y="149970"/>
            <a:ext cx="2645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&lt;References/&gt;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BF8D02-7485-4EA6-824F-FF7DE8329B10}"/>
              </a:ext>
            </a:extLst>
          </p:cNvPr>
          <p:cNvSpPr/>
          <p:nvPr/>
        </p:nvSpPr>
        <p:spPr>
          <a:xfrm>
            <a:off x="9403231" y="6225733"/>
            <a:ext cx="2645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&lt;/References&gt;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8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77238D7-9C62-4CD1-96F4-B6ABDA79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74" y="673190"/>
            <a:ext cx="10049646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大綱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AB19EF9-875C-444C-9239-702305D2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73" y="1690688"/>
            <a:ext cx="59175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[1] Global and local variables</a:t>
            </a:r>
          </a:p>
          <a:p>
            <a:pPr marL="0" indent="0">
              <a:buNone/>
            </a:pPr>
            <a:r>
              <a:rPr lang="en-US" altLang="zh-TW" b="1" dirty="0"/>
              <a:t>[2] Recursive function</a:t>
            </a:r>
          </a:p>
          <a:p>
            <a:pPr marL="0" indent="0">
              <a:buNone/>
            </a:pPr>
            <a:r>
              <a:rPr lang="en-US" altLang="zh-TW" b="1" dirty="0"/>
              <a:t>[3] Standard Library</a:t>
            </a:r>
          </a:p>
          <a:p>
            <a:pPr marL="0" indent="0">
              <a:buNone/>
            </a:pPr>
            <a:r>
              <a:rPr lang="en-US" altLang="zh-TW" b="1" dirty="0"/>
              <a:t>[4] Assignments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024432-1508-4484-9F65-49D89F9FCED8}"/>
              </a:ext>
            </a:extLst>
          </p:cNvPr>
          <p:cNvSpPr/>
          <p:nvPr/>
        </p:nvSpPr>
        <p:spPr>
          <a:xfrm>
            <a:off x="187036" y="149970"/>
            <a:ext cx="1941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&lt;Outline/&gt;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54BC5B-8F4A-4A60-828A-24FF65AF908F}"/>
              </a:ext>
            </a:extLst>
          </p:cNvPr>
          <p:cNvSpPr/>
          <p:nvPr/>
        </p:nvSpPr>
        <p:spPr>
          <a:xfrm>
            <a:off x="10106950" y="6225733"/>
            <a:ext cx="1941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&lt;/Outline&gt;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353230CD-DB92-4E3C-B47E-48DBFDE7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3916EC6-B7B2-4802-AD1B-37A3445C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3EA1BD-377B-430F-8089-F49759489A24}"/>
              </a:ext>
            </a:extLst>
          </p:cNvPr>
          <p:cNvSpPr/>
          <p:nvPr/>
        </p:nvSpPr>
        <p:spPr>
          <a:xfrm>
            <a:off x="6141809" y="2167353"/>
            <a:ext cx="184056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</a:t>
            </a:r>
            <a:endParaRPr lang="zh-TW" altLang="en-US" sz="16600" dirty="0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B985C38C-6E9A-4CB2-B2CA-C36283C7BD95}"/>
              </a:ext>
            </a:extLst>
          </p:cNvPr>
          <p:cNvSpPr/>
          <p:nvPr/>
        </p:nvSpPr>
        <p:spPr>
          <a:xfrm rot="14519702">
            <a:off x="8998256" y="577822"/>
            <a:ext cx="474647" cy="3002477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C21FEDC-FD4A-40E2-9E4B-1B9F94EC0D39}"/>
              </a:ext>
            </a:extLst>
          </p:cNvPr>
          <p:cNvSpPr/>
          <p:nvPr/>
        </p:nvSpPr>
        <p:spPr>
          <a:xfrm rot="18543297">
            <a:off x="8378160" y="3803052"/>
            <a:ext cx="499794" cy="2010181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42F5CB4-F9B6-42ED-95CD-874532146B70}"/>
              </a:ext>
            </a:extLst>
          </p:cNvPr>
          <p:cNvSpPr/>
          <p:nvPr/>
        </p:nvSpPr>
        <p:spPr>
          <a:xfrm rot="5400000">
            <a:off x="4860046" y="2423910"/>
            <a:ext cx="370110" cy="2010181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33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and local variables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5137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&lt;Global and local variables/&gt;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6910562" y="6225733"/>
            <a:ext cx="5137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&lt;/Global and local variables&gt;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782300" cy="482441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zh-TW" b="1" dirty="0">
                <a:solidFill>
                  <a:srgbClr val="0066FF"/>
                </a:solidFill>
              </a:rPr>
              <a:t>What’s the definition of global and local variables?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70C0"/>
                </a:solidFill>
              </a:rPr>
              <a:t>#include &lt;</a:t>
            </a:r>
            <a:r>
              <a:rPr lang="en-US" altLang="zh-TW" b="1" dirty="0" err="1">
                <a:solidFill>
                  <a:srgbClr val="0070C0"/>
                </a:solidFill>
              </a:rPr>
              <a:t>stdio.h</a:t>
            </a:r>
            <a:r>
              <a:rPr lang="en-US" altLang="zh-TW" b="1" dirty="0">
                <a:solidFill>
                  <a:srgbClr val="0070C0"/>
                </a:solidFill>
              </a:rPr>
              <a:t>&gt;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//global variables</a:t>
            </a:r>
          </a:p>
          <a:p>
            <a:pPr marL="0" indent="0" algn="just">
              <a:buNone/>
            </a:pPr>
            <a:endParaRPr lang="en-US" altLang="zh-TW" b="1" dirty="0"/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foo</a:t>
            </a:r>
            <a:r>
              <a:rPr lang="en-US" altLang="zh-TW" b="1" dirty="0"/>
              <a:t>(void){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//local variables</a:t>
            </a:r>
          </a:p>
          <a:p>
            <a:pPr marL="0" indent="0" algn="just">
              <a:buNone/>
            </a:pPr>
            <a:r>
              <a:rPr lang="en-US" altLang="zh-TW" b="1" dirty="0"/>
              <a:t>}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b="1" dirty="0">
                <a:solidFill>
                  <a:srgbClr val="FF0000"/>
                </a:solidFill>
              </a:rPr>
              <a:t>main</a:t>
            </a:r>
            <a:r>
              <a:rPr lang="en-US" altLang="zh-TW" b="1" dirty="0"/>
              <a:t>(void){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//local variables</a:t>
            </a:r>
          </a:p>
          <a:p>
            <a:pPr marL="0" indent="0" algn="just">
              <a:buNone/>
            </a:pPr>
            <a:r>
              <a:rPr lang="en-US" altLang="zh-TW" b="1" dirty="0"/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253829-027A-44AF-96DF-DE0649F475FC}"/>
              </a:ext>
            </a:extLst>
          </p:cNvPr>
          <p:cNvSpPr/>
          <p:nvPr/>
        </p:nvSpPr>
        <p:spPr>
          <a:xfrm>
            <a:off x="838200" y="1600282"/>
            <a:ext cx="877252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01635F-73CB-4D09-B2B1-2F84D593E217}"/>
              </a:ext>
            </a:extLst>
          </p:cNvPr>
          <p:cNvSpPr/>
          <p:nvPr/>
        </p:nvSpPr>
        <p:spPr>
          <a:xfrm>
            <a:off x="838200" y="3543300"/>
            <a:ext cx="3886200" cy="14192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7C2DD9-73E0-4417-9DB7-97F2ACB1C0D1}"/>
              </a:ext>
            </a:extLst>
          </p:cNvPr>
          <p:cNvSpPr/>
          <p:nvPr/>
        </p:nvSpPr>
        <p:spPr>
          <a:xfrm>
            <a:off x="838200" y="4962525"/>
            <a:ext cx="3886200" cy="14192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C01442-922C-43FD-81C7-D7D44C99B291}"/>
              </a:ext>
            </a:extLst>
          </p:cNvPr>
          <p:cNvSpPr/>
          <p:nvPr/>
        </p:nvSpPr>
        <p:spPr>
          <a:xfrm>
            <a:off x="838200" y="2124073"/>
            <a:ext cx="3886200" cy="14192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D176321-2CDF-4D73-9D9B-937EBD8198CB}"/>
              </a:ext>
            </a:extLst>
          </p:cNvPr>
          <p:cNvSpPr txBox="1"/>
          <p:nvPr/>
        </p:nvSpPr>
        <p:spPr>
          <a:xfrm>
            <a:off x="4939146" y="2601804"/>
            <a:ext cx="6680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800" dirty="0"/>
              <a:t>Those variables declared</a:t>
            </a:r>
            <a:r>
              <a:rPr lang="en-US" altLang="zh-TW" sz="2800" dirty="0">
                <a:solidFill>
                  <a:srgbClr val="0066FF"/>
                </a:solidFill>
              </a:rPr>
              <a:t> 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inside</a:t>
            </a:r>
            <a:r>
              <a:rPr lang="en-US" altLang="zh-TW" sz="2800" dirty="0">
                <a:solidFill>
                  <a:srgbClr val="0066FF"/>
                </a:solidFill>
              </a:rPr>
              <a:t> </a:t>
            </a:r>
            <a:r>
              <a:rPr lang="en-US" altLang="zh-TW" sz="2800" dirty="0"/>
              <a:t>function and </a:t>
            </a:r>
            <a:r>
              <a:rPr lang="en-US" altLang="zh-TW" sz="2800" b="1" dirty="0">
                <a:solidFill>
                  <a:schemeClr val="accent6">
                    <a:lumMod val="75000"/>
                  </a:schemeClr>
                </a:solidFill>
              </a:rPr>
              <a:t>outside</a:t>
            </a:r>
            <a:r>
              <a:rPr lang="en-US" altLang="zh-TW" sz="2800" dirty="0"/>
              <a:t> function body are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 local </a:t>
            </a:r>
            <a:r>
              <a:rPr lang="en-US" altLang="zh-TW" sz="2800" dirty="0"/>
              <a:t>and </a:t>
            </a:r>
            <a:r>
              <a:rPr lang="en-US" altLang="zh-TW" sz="2800" b="1" dirty="0">
                <a:solidFill>
                  <a:schemeClr val="accent6">
                    <a:lumMod val="75000"/>
                  </a:schemeClr>
                </a:solidFill>
              </a:rPr>
              <a:t>global</a:t>
            </a:r>
            <a:r>
              <a:rPr lang="en-US" altLang="zh-TW" sz="2800" dirty="0"/>
              <a:t> variables, respectively.</a:t>
            </a:r>
          </a:p>
          <a:p>
            <a:pPr algn="just"/>
            <a:endParaRPr lang="en-US" altLang="zh-TW" sz="2800" dirty="0"/>
          </a:p>
          <a:p>
            <a:pPr algn="just"/>
            <a:r>
              <a:rPr lang="zh-TW" altLang="en-US" sz="2800" dirty="0"/>
              <a:t>所以簡單的區分就是，這個</a:t>
            </a:r>
            <a:r>
              <a:rPr lang="zh-TW" altLang="en-US" sz="2800" b="1" dirty="0"/>
              <a:t>變數</a:t>
            </a:r>
            <a:r>
              <a:rPr lang="zh-TW" altLang="en-US" sz="2800" dirty="0"/>
              <a:t>是在</a:t>
            </a:r>
            <a:r>
              <a:rPr lang="zh-TW" altLang="en-US" sz="2800" b="1" dirty="0"/>
              <a:t>函數裡面</a:t>
            </a:r>
            <a:r>
              <a:rPr lang="zh-TW" altLang="en-US" sz="2800" dirty="0"/>
              <a:t>還是</a:t>
            </a:r>
            <a:r>
              <a:rPr lang="zh-TW" altLang="en-US" sz="2800" b="1" dirty="0"/>
              <a:t>外面</a:t>
            </a:r>
            <a:r>
              <a:rPr lang="zh-TW" altLang="en-US" sz="2800" dirty="0"/>
              <a:t>被宣告</a:t>
            </a:r>
            <a:r>
              <a:rPr lang="en-US" altLang="zh-TW" sz="2800" dirty="0"/>
              <a:t>?</a:t>
            </a:r>
          </a:p>
          <a:p>
            <a:pPr algn="just"/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Local variable </a:t>
            </a:r>
            <a:r>
              <a:rPr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區域變數</a:t>
            </a:r>
            <a:endParaRPr lang="en-US" altLang="zh-TW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n-US" altLang="zh-TW" sz="2800" b="1" dirty="0">
                <a:solidFill>
                  <a:schemeClr val="accent6">
                    <a:lumMod val="75000"/>
                  </a:schemeClr>
                </a:solidFill>
              </a:rPr>
              <a:t>Global variable </a:t>
            </a: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全域變數</a:t>
            </a:r>
          </a:p>
        </p:txBody>
      </p:sp>
    </p:spTree>
    <p:extLst>
      <p:ext uri="{BB962C8B-B14F-4D97-AF65-F5344CB8AC3E}">
        <p14:creationId xmlns:p14="http://schemas.microsoft.com/office/powerpoint/2010/main" val="366914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and local variables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5137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&lt;Global and local variables/&gt;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6910562" y="6225733"/>
            <a:ext cx="5137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&lt;/Global and local variables&gt;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848975" cy="482441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zh-TW" b="1" dirty="0">
                <a:solidFill>
                  <a:srgbClr val="0066FF"/>
                </a:solidFill>
              </a:rPr>
              <a:t>What’s the characteristics of global and local variables?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70C0"/>
                </a:solidFill>
              </a:rPr>
              <a:t>#include &lt;</a:t>
            </a:r>
            <a:r>
              <a:rPr lang="en-US" altLang="zh-TW" b="1" dirty="0" err="1">
                <a:solidFill>
                  <a:srgbClr val="0070C0"/>
                </a:solidFill>
              </a:rPr>
              <a:t>stdio.h</a:t>
            </a:r>
            <a:r>
              <a:rPr lang="en-US" altLang="zh-TW" b="1" dirty="0">
                <a:solidFill>
                  <a:srgbClr val="0070C0"/>
                </a:solidFill>
              </a:rPr>
              <a:t>&gt;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//global variables</a:t>
            </a:r>
          </a:p>
          <a:p>
            <a:pPr marL="0" indent="0" algn="just">
              <a:buNone/>
            </a:pPr>
            <a:endParaRPr lang="en-US" altLang="zh-TW" b="1" dirty="0"/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foo</a:t>
            </a:r>
            <a:r>
              <a:rPr lang="en-US" altLang="zh-TW" b="1" dirty="0"/>
              <a:t>(void){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//local variables</a:t>
            </a:r>
          </a:p>
          <a:p>
            <a:pPr marL="0" indent="0" algn="just">
              <a:buNone/>
            </a:pPr>
            <a:r>
              <a:rPr lang="en-US" altLang="zh-TW" b="1" dirty="0"/>
              <a:t>}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b="1" dirty="0">
                <a:solidFill>
                  <a:srgbClr val="FF0000"/>
                </a:solidFill>
              </a:rPr>
              <a:t>main</a:t>
            </a:r>
            <a:r>
              <a:rPr lang="en-US" altLang="zh-TW" b="1" dirty="0"/>
              <a:t>(void){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//local variables</a:t>
            </a:r>
          </a:p>
          <a:p>
            <a:pPr marL="0" indent="0" algn="just">
              <a:buNone/>
            </a:pPr>
            <a:r>
              <a:rPr lang="en-US" altLang="zh-TW" b="1" dirty="0"/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253829-027A-44AF-96DF-DE0649F475FC}"/>
              </a:ext>
            </a:extLst>
          </p:cNvPr>
          <p:cNvSpPr/>
          <p:nvPr/>
        </p:nvSpPr>
        <p:spPr>
          <a:xfrm>
            <a:off x="838200" y="1600282"/>
            <a:ext cx="967172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01635F-73CB-4D09-B2B1-2F84D593E217}"/>
              </a:ext>
            </a:extLst>
          </p:cNvPr>
          <p:cNvSpPr/>
          <p:nvPr/>
        </p:nvSpPr>
        <p:spPr>
          <a:xfrm>
            <a:off x="838200" y="3543300"/>
            <a:ext cx="3886200" cy="14192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7C2DD9-73E0-4417-9DB7-97F2ACB1C0D1}"/>
              </a:ext>
            </a:extLst>
          </p:cNvPr>
          <p:cNvSpPr/>
          <p:nvPr/>
        </p:nvSpPr>
        <p:spPr>
          <a:xfrm>
            <a:off x="838200" y="4962525"/>
            <a:ext cx="3886200" cy="14192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C01442-922C-43FD-81C7-D7D44C99B291}"/>
              </a:ext>
            </a:extLst>
          </p:cNvPr>
          <p:cNvSpPr/>
          <p:nvPr/>
        </p:nvSpPr>
        <p:spPr>
          <a:xfrm>
            <a:off x="838200" y="2124073"/>
            <a:ext cx="3886200" cy="14192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7F652EAF-00BA-45D5-A9A6-39640DF5543A}"/>
              </a:ext>
            </a:extLst>
          </p:cNvPr>
          <p:cNvCxnSpPr>
            <a:stCxn id="13" idx="3"/>
          </p:cNvCxnSpPr>
          <p:nvPr/>
        </p:nvCxnSpPr>
        <p:spPr>
          <a:xfrm>
            <a:off x="4724400" y="2833686"/>
            <a:ext cx="12700" cy="2838451"/>
          </a:xfrm>
          <a:prstGeom prst="bentConnector4">
            <a:avLst>
              <a:gd name="adj1" fmla="val 5025000"/>
              <a:gd name="adj2" fmla="val 997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38AC9FC-EA0A-4067-AC1C-CD95BC6DEC79}"/>
              </a:ext>
            </a:extLst>
          </p:cNvPr>
          <p:cNvCxnSpPr>
            <a:cxnSpLocks/>
          </p:cNvCxnSpPr>
          <p:nvPr/>
        </p:nvCxnSpPr>
        <p:spPr>
          <a:xfrm flipH="1">
            <a:off x="4737100" y="4181475"/>
            <a:ext cx="635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8BD6F79-BB40-4C6C-B5E6-F9DF75A915AD}"/>
              </a:ext>
            </a:extLst>
          </p:cNvPr>
          <p:cNvSpPr txBox="1"/>
          <p:nvPr/>
        </p:nvSpPr>
        <p:spPr>
          <a:xfrm>
            <a:off x="5496002" y="2475545"/>
            <a:ext cx="631615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200" b="1" dirty="0">
                <a:solidFill>
                  <a:schemeClr val="accent5">
                    <a:lumMod val="75000"/>
                  </a:schemeClr>
                </a:solidFill>
              </a:rPr>
              <a:t>Local variable </a:t>
            </a:r>
            <a:r>
              <a:rPr lang="zh-TW" altLang="en-US" sz="2200" b="1" dirty="0">
                <a:solidFill>
                  <a:schemeClr val="accent5">
                    <a:lumMod val="75000"/>
                  </a:schemeClr>
                </a:solidFill>
              </a:rPr>
              <a:t>區域變數</a:t>
            </a:r>
            <a:endParaRPr lang="en-US" altLang="zh-TW" sz="2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514350" indent="-514350" algn="just">
              <a:buAutoNum type="arabicParenBoth"/>
            </a:pPr>
            <a:r>
              <a:rPr lang="zh-TW" altLang="en-US" sz="2200" b="1" dirty="0">
                <a:solidFill>
                  <a:schemeClr val="accent5">
                    <a:lumMod val="75000"/>
                  </a:schemeClr>
                </a:solidFill>
              </a:rPr>
              <a:t>只有函數內可以呼叫的到；反之，跨函數就無法呼叫到。</a:t>
            </a:r>
            <a:endParaRPr lang="en-US" altLang="zh-TW" sz="2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514350" indent="-514350" algn="just">
              <a:buAutoNum type="arabicParenBoth"/>
            </a:pPr>
            <a:r>
              <a:rPr lang="zh-TW" altLang="en-US" sz="2200" b="1" dirty="0">
                <a:solidFill>
                  <a:schemeClr val="accent5">
                    <a:lumMod val="75000"/>
                  </a:schemeClr>
                </a:solidFill>
              </a:rPr>
              <a:t>只有當開始定義函數的時候，才會初始化變數；當離開被定義函數時，該變數就會被刪除。</a:t>
            </a:r>
            <a:endParaRPr lang="en-US" altLang="zh-TW" sz="22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altLang="zh-TW" sz="2200" b="1" dirty="0">
                <a:solidFill>
                  <a:schemeClr val="accent6">
                    <a:lumMod val="75000"/>
                  </a:schemeClr>
                </a:solidFill>
              </a:rPr>
              <a:t>Global variable </a:t>
            </a:r>
            <a:r>
              <a:rPr lang="zh-TW" altLang="en-US" sz="2200" b="1" dirty="0">
                <a:solidFill>
                  <a:schemeClr val="accent6">
                    <a:lumMod val="75000"/>
                  </a:schemeClr>
                </a:solidFill>
              </a:rPr>
              <a:t>全域變數</a:t>
            </a:r>
            <a:endParaRPr lang="en-US" altLang="zh-TW" sz="2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 algn="just">
              <a:buAutoNum type="arabicParenBoth"/>
            </a:pPr>
            <a:r>
              <a:rPr lang="zh-TW" altLang="en-US" sz="2200" b="1" dirty="0">
                <a:solidFill>
                  <a:schemeClr val="accent6">
                    <a:lumMod val="75000"/>
                  </a:schemeClr>
                </a:solidFill>
              </a:rPr>
              <a:t>整個程式都可以呼叫的到。</a:t>
            </a:r>
            <a:endParaRPr lang="en-US" altLang="zh-TW" sz="2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 algn="just">
              <a:buAutoNum type="arabicParenBoth"/>
            </a:pPr>
            <a:r>
              <a:rPr lang="zh-TW" altLang="en-US" sz="2200" b="1" dirty="0">
                <a:solidFill>
                  <a:schemeClr val="accent6">
                    <a:lumMod val="75000"/>
                  </a:schemeClr>
                </a:solidFill>
              </a:rPr>
              <a:t>整個程式一開始就會初始化變數</a:t>
            </a:r>
            <a:r>
              <a:rPr lang="en-US" altLang="zh-TW" sz="2200" b="1" dirty="0">
                <a:solidFill>
                  <a:schemeClr val="accent6">
                    <a:lumMod val="75000"/>
                  </a:schemeClr>
                </a:solidFill>
              </a:rPr>
              <a:t>(before main())</a:t>
            </a:r>
            <a:r>
              <a:rPr lang="zh-TW" altLang="en-US" sz="2200" b="1" dirty="0">
                <a:solidFill>
                  <a:schemeClr val="accent6">
                    <a:lumMod val="75000"/>
                  </a:schemeClr>
                </a:solidFill>
              </a:rPr>
              <a:t>，當離開程式才會被刪除</a:t>
            </a:r>
            <a:r>
              <a:rPr lang="en-US" altLang="zh-TW" sz="2200" b="1" dirty="0">
                <a:solidFill>
                  <a:schemeClr val="accent6">
                    <a:lumMod val="75000"/>
                  </a:schemeClr>
                </a:solidFill>
              </a:rPr>
              <a:t>(after main()) </a:t>
            </a:r>
            <a:r>
              <a:rPr lang="zh-TW" altLang="en-US" sz="2200" b="1" dirty="0">
                <a:solidFill>
                  <a:schemeClr val="accent6">
                    <a:lumMod val="75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7822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and local variables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5336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&lt;Global and local variables/&gt;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6711790" y="6225733"/>
            <a:ext cx="5336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&lt;/Global and local variables&gt;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7ADD8F-DED8-4789-A0D0-5A431AAF1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65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換一個視角來看</a:t>
            </a:r>
            <a:r>
              <a:rPr lang="en-US" altLang="zh-TW" b="1" dirty="0"/>
              <a:t>global and local variables</a:t>
            </a:r>
            <a:r>
              <a:rPr lang="zh-TW" altLang="en-US" b="1" dirty="0"/>
              <a:t>。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#include &lt;</a:t>
            </a:r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</a:rPr>
              <a:t>stdio.h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//global variables declare here!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b="1" dirty="0">
                <a:solidFill>
                  <a:srgbClr val="FF0000"/>
                </a:solidFill>
              </a:rPr>
              <a:t>foo</a:t>
            </a:r>
            <a:r>
              <a:rPr lang="en-US" altLang="zh-TW" b="1" dirty="0"/>
              <a:t>(void){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//local variables declare here!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//we can see global variables!</a:t>
            </a:r>
            <a:r>
              <a:rPr lang="en-US" altLang="zh-TW" b="1" dirty="0"/>
              <a:t>}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b="1" dirty="0">
                <a:solidFill>
                  <a:srgbClr val="FF0000"/>
                </a:solidFill>
              </a:rPr>
              <a:t>main</a:t>
            </a:r>
            <a:r>
              <a:rPr lang="en-US" altLang="zh-TW" b="1" dirty="0"/>
              <a:t>(void){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//local variables declare here!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//we can see global variables!</a:t>
            </a:r>
            <a:r>
              <a:rPr lang="en-US" altLang="zh-TW" b="1" dirty="0"/>
              <a:t>}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1317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71DA4BEB-E127-454C-8CF3-2D2AA9071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532" y="1483745"/>
            <a:ext cx="5644839" cy="4850239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and local variables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6316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&lt;global, local, and block variables/&gt;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5732354" y="6225733"/>
            <a:ext cx="6316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&lt;/global, local, and block variables&gt;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182894-A30A-4109-973F-0EF0B316EFE3}"/>
              </a:ext>
            </a:extLst>
          </p:cNvPr>
          <p:cNvSpPr/>
          <p:nvPr/>
        </p:nvSpPr>
        <p:spPr>
          <a:xfrm>
            <a:off x="1277215" y="1614768"/>
            <a:ext cx="5284077" cy="60995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664561-7F2E-47F7-9242-CEAC9C1EE6BE}"/>
              </a:ext>
            </a:extLst>
          </p:cNvPr>
          <p:cNvSpPr/>
          <p:nvPr/>
        </p:nvSpPr>
        <p:spPr>
          <a:xfrm>
            <a:off x="1259963" y="2310137"/>
            <a:ext cx="5301329" cy="106710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AB9106-32A2-4CC8-B505-F6F4CC2C2BDB}"/>
              </a:ext>
            </a:extLst>
          </p:cNvPr>
          <p:cNvSpPr/>
          <p:nvPr/>
        </p:nvSpPr>
        <p:spPr>
          <a:xfrm>
            <a:off x="1259962" y="3472187"/>
            <a:ext cx="5320861" cy="282729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1E2A65A-9E11-4EC8-8E7D-99E0D740C69A}"/>
              </a:ext>
            </a:extLst>
          </p:cNvPr>
          <p:cNvSpPr txBox="1"/>
          <p:nvPr/>
        </p:nvSpPr>
        <p:spPr>
          <a:xfrm>
            <a:off x="6598075" y="178683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全域變數宣告在此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486B4DE-E61A-43C2-AFBF-733217089076}"/>
              </a:ext>
            </a:extLst>
          </p:cNvPr>
          <p:cNvSpPr txBox="1"/>
          <p:nvPr/>
        </p:nvSpPr>
        <p:spPr>
          <a:xfrm>
            <a:off x="6598075" y="236158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子函數</a:t>
            </a:r>
            <a:r>
              <a:rPr lang="en-US" altLang="zh-TW" dirty="0"/>
              <a:t>foo</a:t>
            </a:r>
          </a:p>
          <a:p>
            <a:r>
              <a:rPr lang="zh-TW" altLang="en-US" dirty="0"/>
              <a:t>函數內變數為區域變數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5FA976-0F58-4A3C-B47F-67172A6B022A}"/>
              </a:ext>
            </a:extLst>
          </p:cNvPr>
          <p:cNvSpPr txBox="1"/>
          <p:nvPr/>
        </p:nvSpPr>
        <p:spPr>
          <a:xfrm>
            <a:off x="6618902" y="352394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主程式</a:t>
            </a:r>
            <a:r>
              <a:rPr lang="en-US" altLang="zh-TW" dirty="0"/>
              <a:t>main</a:t>
            </a:r>
          </a:p>
          <a:p>
            <a:r>
              <a:rPr lang="zh-TW" altLang="en-US" dirty="0"/>
              <a:t>函數內變數為區域變數</a:t>
            </a:r>
          </a:p>
        </p:txBody>
      </p:sp>
    </p:spTree>
    <p:extLst>
      <p:ext uri="{BB962C8B-B14F-4D97-AF65-F5344CB8AC3E}">
        <p14:creationId xmlns:p14="http://schemas.microsoft.com/office/powerpoint/2010/main" val="172072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EDBB2D7D-815E-43A4-A375-29C5FC6DB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282" y="1901240"/>
            <a:ext cx="3816915" cy="419387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4C38439-AD5B-4946-8857-B6F9EEDA4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217" y="1901240"/>
            <a:ext cx="4100866" cy="4193876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and local variables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5137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&lt;Global and local variables/&gt;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6910562" y="6225733"/>
            <a:ext cx="5137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&lt;/Global and local variables&gt;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262AFB1-E3DC-43F3-8DF2-F469DFBDCF4F}"/>
              </a:ext>
            </a:extLst>
          </p:cNvPr>
          <p:cNvSpPr/>
          <p:nvPr/>
        </p:nvSpPr>
        <p:spPr>
          <a:xfrm>
            <a:off x="776377" y="1690688"/>
            <a:ext cx="10577423" cy="4535045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Lab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4-1:</a:t>
            </a:r>
          </a:p>
          <a:p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請嘗試回答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這些程式的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輸出結果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26392F-9C4D-4B9D-8334-A2D8CB0A8D62}"/>
              </a:ext>
            </a:extLst>
          </p:cNvPr>
          <p:cNvSpPr txBox="1"/>
          <p:nvPr/>
        </p:nvSpPr>
        <p:spPr>
          <a:xfrm>
            <a:off x="6556289" y="190678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(a)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537607-819E-4F59-8F2F-D248A3D9257D}"/>
              </a:ext>
            </a:extLst>
          </p:cNvPr>
          <p:cNvSpPr txBox="1"/>
          <p:nvPr/>
        </p:nvSpPr>
        <p:spPr>
          <a:xfrm>
            <a:off x="10635403" y="190678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(b)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00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and local variables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5137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&lt;Global and local variables/&gt;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6910562" y="6225733"/>
            <a:ext cx="5137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&lt;/Global and local variables&gt;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95F61053-F5ED-46C4-AAB4-9A6746766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654"/>
            <a:ext cx="10515600" cy="50323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b="1" dirty="0"/>
              <a:t>Global variable </a:t>
            </a:r>
            <a:r>
              <a:rPr lang="zh-TW" altLang="en-US" b="1" dirty="0"/>
              <a:t>很好用，所以大部分人剛學程式喜歡大量使用；然而在程式設計中，通常會希望大家不要那麼頻繁的定義</a:t>
            </a:r>
            <a:r>
              <a:rPr lang="en-US" altLang="zh-TW" b="1" dirty="0"/>
              <a:t>Global variable</a:t>
            </a:r>
            <a:r>
              <a:rPr lang="zh-TW" altLang="en-US" b="1" dirty="0"/>
              <a:t>，或許第一個閃過你頭腦的問題是</a:t>
            </a:r>
            <a:r>
              <a:rPr lang="en-US" altLang="zh-TW" b="1" dirty="0"/>
              <a:t>:</a:t>
            </a:r>
          </a:p>
          <a:p>
            <a:pPr marL="0" indent="0" algn="just">
              <a:buNone/>
            </a:pPr>
            <a:endParaRPr lang="en-US" altLang="zh-TW" b="1" dirty="0"/>
          </a:p>
          <a:p>
            <a:pPr marL="0" indent="0" algn="just">
              <a:buNone/>
            </a:pPr>
            <a:endParaRPr lang="en-US" altLang="zh-TW" b="1" dirty="0"/>
          </a:p>
          <a:p>
            <a:pPr marL="0" indent="0" algn="just">
              <a:buNone/>
            </a:pPr>
            <a:r>
              <a:rPr lang="zh-TW" altLang="en-US" b="1" dirty="0"/>
              <a:t>那你可以換個角度想一下，現在的程式都很簡單，所以用到的變數與計算也很少。如果今天你需要計算你股票組合的獲利率，假設你有買</a:t>
            </a:r>
            <a:r>
              <a:rPr lang="en-US" altLang="zh-TW" b="1" dirty="0"/>
              <a:t>10</a:t>
            </a:r>
            <a:r>
              <a:rPr lang="zh-TW" altLang="en-US" b="1" dirty="0"/>
              <a:t>種不同的股票，難道你會每一種股票都另一個變數嗎</a:t>
            </a:r>
            <a:r>
              <a:rPr lang="en-US" altLang="zh-TW" b="1" dirty="0"/>
              <a:t>?</a:t>
            </a:r>
          </a:p>
          <a:p>
            <a:pPr marL="0" indent="0" algn="just">
              <a:buNone/>
            </a:pPr>
            <a:r>
              <a:rPr lang="zh-TW" altLang="en-US" b="1" dirty="0"/>
              <a:t>如果不會，你會怎麼做呢</a:t>
            </a:r>
            <a:r>
              <a:rPr lang="en-US" altLang="zh-TW" b="1" dirty="0"/>
              <a:t>?</a:t>
            </a:r>
            <a:endParaRPr lang="zh-TW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DDED6E-65FE-47F1-838E-3810C874B8FB}"/>
              </a:ext>
            </a:extLst>
          </p:cNvPr>
          <p:cNvSpPr/>
          <p:nvPr/>
        </p:nvSpPr>
        <p:spPr>
          <a:xfrm>
            <a:off x="2677064" y="2951946"/>
            <a:ext cx="7614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altLang="zh-TW" sz="2800" b="1" dirty="0">
                <a:solidFill>
                  <a:srgbClr val="0070C0"/>
                </a:solidFill>
              </a:rPr>
              <a:t>“</a:t>
            </a:r>
            <a:r>
              <a:rPr lang="zh-TW" altLang="en-US" sz="2800" b="1" dirty="0">
                <a:solidFill>
                  <a:srgbClr val="0070C0"/>
                </a:solidFill>
              </a:rPr>
              <a:t>唉，不用</a:t>
            </a:r>
            <a:r>
              <a:rPr lang="en-US" altLang="zh-TW" sz="2800" b="1" dirty="0">
                <a:solidFill>
                  <a:srgbClr val="0070C0"/>
                </a:solidFill>
              </a:rPr>
              <a:t>global</a:t>
            </a:r>
            <a:r>
              <a:rPr lang="zh-TW" altLang="en-US" sz="2800" b="1" dirty="0">
                <a:solidFill>
                  <a:srgbClr val="0070C0"/>
                </a:solidFill>
              </a:rPr>
              <a:t>，反而使用很多</a:t>
            </a:r>
            <a:r>
              <a:rPr lang="en-US" altLang="zh-TW" sz="2800" b="1" dirty="0">
                <a:solidFill>
                  <a:srgbClr val="0070C0"/>
                </a:solidFill>
              </a:rPr>
              <a:t>local</a:t>
            </a:r>
            <a:r>
              <a:rPr lang="zh-TW" altLang="en-US" sz="2800" b="1" dirty="0">
                <a:solidFill>
                  <a:srgbClr val="0070C0"/>
                </a:solidFill>
              </a:rPr>
              <a:t>不是會佔用更多的記憶體空間嗎</a:t>
            </a:r>
            <a:r>
              <a:rPr lang="en-US" altLang="zh-TW" sz="2800" b="1" dirty="0">
                <a:solidFill>
                  <a:srgbClr val="0070C0"/>
                </a:solidFill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147569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and local variables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5137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&lt;Global and local variables/&gt;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6910562" y="6225733"/>
            <a:ext cx="5137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&lt;/Global and local variables&gt;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95F61053-F5ED-46C4-AAB4-9A6746766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654"/>
            <a:ext cx="10515600" cy="50323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b="1" dirty="0"/>
              <a:t>這時候我們要提到</a:t>
            </a:r>
            <a:r>
              <a:rPr lang="en-US" altLang="zh-TW" b="1" dirty="0"/>
              <a:t>Global variable minimization</a:t>
            </a:r>
            <a:r>
              <a:rPr lang="zh-TW" altLang="en-US" b="1" dirty="0"/>
              <a:t>，</a:t>
            </a:r>
            <a:r>
              <a:rPr lang="en-US" altLang="zh-TW" b="1" dirty="0"/>
              <a:t>Global variable</a:t>
            </a:r>
            <a:r>
              <a:rPr lang="zh-TW" altLang="en-US" b="1" dirty="0"/>
              <a:t>的壞處就是，一旦宣告</a:t>
            </a:r>
            <a:r>
              <a:rPr lang="en-US" altLang="zh-TW" b="1" dirty="0"/>
              <a:t>(</a:t>
            </a:r>
            <a:r>
              <a:rPr lang="zh-TW" altLang="en-US" b="1" dirty="0"/>
              <a:t>除非你把記憶體空間釋出</a:t>
            </a:r>
            <a:r>
              <a:rPr lang="en-US" altLang="zh-TW" b="1" dirty="0"/>
              <a:t>)</a:t>
            </a:r>
            <a:r>
              <a:rPr lang="zh-TW" altLang="en-US" b="1" dirty="0"/>
              <a:t>，否則他將會一值佔用該記憶體空間與變數名稱。</a:t>
            </a:r>
            <a:endParaRPr lang="en-US" altLang="zh-TW" b="1" dirty="0"/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66FF"/>
                </a:solidFill>
              </a:rPr>
              <a:t>Think</a:t>
            </a:r>
            <a:r>
              <a:rPr lang="zh-TW" altLang="en-US" b="1" dirty="0">
                <a:solidFill>
                  <a:srgbClr val="0066FF"/>
                </a:solidFill>
              </a:rPr>
              <a:t>一下</a:t>
            </a:r>
            <a:r>
              <a:rPr lang="en-US" altLang="zh-TW" b="1" dirty="0">
                <a:solidFill>
                  <a:srgbClr val="0066FF"/>
                </a:solidFill>
              </a:rPr>
              <a:t>!</a:t>
            </a:r>
          </a:p>
          <a:p>
            <a:pPr marL="0" indent="0" algn="just">
              <a:buNone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以下彙整了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Global variable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的問題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514350" indent="-514350" algn="just">
              <a:buAutoNum type="arabicParenBoth"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使用大量的記憶體空間、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 algn="just">
              <a:buAutoNum type="arabicParenBoth"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Function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如果過份依賴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global variable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很難以再利用、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 algn="just">
              <a:buAutoNum type="arabicParenBoth"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萬一是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global variable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有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bug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，你將會花費大量時間在修程式、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 algn="just">
              <a:buAutoNum type="arabicParenBoth"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如果你更改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global variable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的數值，你必須確定所有用到此變數的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function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不會因而產生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bug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EF327E-29D8-4E23-8593-B459ACA1ED84}"/>
              </a:ext>
            </a:extLst>
          </p:cNvPr>
          <p:cNvSpPr/>
          <p:nvPr/>
        </p:nvSpPr>
        <p:spPr>
          <a:xfrm>
            <a:off x="838200" y="3429000"/>
            <a:ext cx="10867845" cy="2922236"/>
          </a:xfrm>
          <a:prstGeom prst="rect">
            <a:avLst/>
          </a:prstGeom>
          <a:solidFill>
            <a:srgbClr val="F9F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67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1631</Words>
  <Application>Microsoft Office PowerPoint</Application>
  <PresentationFormat>寬螢幕</PresentationFormat>
  <Paragraphs>237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微軟正黑體</vt:lpstr>
      <vt:lpstr>新細明體</vt:lpstr>
      <vt:lpstr>Arial</vt:lpstr>
      <vt:lpstr>Arial Black</vt:lpstr>
      <vt:lpstr>Calibri</vt:lpstr>
      <vt:lpstr>Cambria Math</vt:lpstr>
      <vt:lpstr>Times New Roman</vt:lpstr>
      <vt:lpstr>Wingdings</vt:lpstr>
      <vt:lpstr>Office 佈景主題</vt:lpstr>
      <vt:lpstr>Function Advance</vt:lpstr>
      <vt:lpstr>大綱</vt:lpstr>
      <vt:lpstr>Global and local variables</vt:lpstr>
      <vt:lpstr>Global and local variables</vt:lpstr>
      <vt:lpstr>Global and local variables</vt:lpstr>
      <vt:lpstr>Global and local variables</vt:lpstr>
      <vt:lpstr>Global and local variables</vt:lpstr>
      <vt:lpstr>Global and local variables</vt:lpstr>
      <vt:lpstr>Global and local variables</vt:lpstr>
      <vt:lpstr>Recursive function</vt:lpstr>
      <vt:lpstr>Recursive function</vt:lpstr>
      <vt:lpstr>Recursive function</vt:lpstr>
      <vt:lpstr>Recursive function</vt:lpstr>
      <vt:lpstr>Recursive function</vt:lpstr>
      <vt:lpstr>Recursive function</vt:lpstr>
      <vt:lpstr>Standard Library in C</vt:lpstr>
      <vt:lpstr>作業一 Fibonacci number</vt:lpstr>
      <vt:lpstr>作業一 Fibonacci number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combination of real-time and location-based importation risk estimation in a Smartphone APP</dc:title>
  <dc:creator>TooDou</dc:creator>
  <cp:lastModifiedBy>TooDou</cp:lastModifiedBy>
  <cp:revision>62</cp:revision>
  <dcterms:created xsi:type="dcterms:W3CDTF">2021-08-06T15:11:16Z</dcterms:created>
  <dcterms:modified xsi:type="dcterms:W3CDTF">2021-10-16T13:35:14Z</dcterms:modified>
</cp:coreProperties>
</file>