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86" r:id="rId5"/>
    <p:sldId id="284" r:id="rId6"/>
    <p:sldId id="265" r:id="rId7"/>
    <p:sldId id="288" r:id="rId8"/>
    <p:sldId id="279" r:id="rId9"/>
    <p:sldId id="287" r:id="rId10"/>
    <p:sldId id="278" r:id="rId11"/>
    <p:sldId id="267" r:id="rId12"/>
    <p:sldId id="292" r:id="rId13"/>
    <p:sldId id="299" r:id="rId14"/>
    <p:sldId id="268" r:id="rId15"/>
    <p:sldId id="294" r:id="rId16"/>
    <p:sldId id="295" r:id="rId17"/>
    <p:sldId id="293" r:id="rId18"/>
    <p:sldId id="289" r:id="rId19"/>
    <p:sldId id="290" r:id="rId20"/>
    <p:sldId id="291" r:id="rId21"/>
    <p:sldId id="296" r:id="rId22"/>
    <p:sldId id="297" r:id="rId23"/>
    <p:sldId id="298" r:id="rId24"/>
    <p:sldId id="285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F80495C1-B988-4C0B-AFC4-8476CE41DEA4}"/>
    <pc:docChg chg="delSld modSld">
      <pc:chgData name="竣翔 詹" userId="08aaf6c2-db64-469b-ac07-b0cc132e33d0" providerId="ADAL" clId="{F80495C1-B988-4C0B-AFC4-8476CE41DEA4}" dt="2021-10-03T04:13:58.349" v="105" actId="20577"/>
      <pc:docMkLst>
        <pc:docMk/>
      </pc:docMkLst>
      <pc:sldChg chg="modSp">
        <pc:chgData name="竣翔 詹" userId="08aaf6c2-db64-469b-ac07-b0cc132e33d0" providerId="ADAL" clId="{F80495C1-B988-4C0B-AFC4-8476CE41DEA4}" dt="2021-10-03T04:13:58.349" v="105" actId="20577"/>
        <pc:sldMkLst>
          <pc:docMk/>
          <pc:sldMk cId="3164312095" sldId="256"/>
        </pc:sldMkLst>
        <pc:spChg chg="mod">
          <ac:chgData name="竣翔 詹" userId="08aaf6c2-db64-469b-ac07-b0cc132e33d0" providerId="ADAL" clId="{F80495C1-B988-4C0B-AFC4-8476CE41DEA4}" dt="2021-10-03T04:13:58.349" v="105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F80495C1-B988-4C0B-AFC4-8476CE41DEA4}" dt="2021-10-03T04:13:09.443" v="102" actId="20577"/>
        <pc:sldMkLst>
          <pc:docMk/>
          <pc:sldMk cId="1906338053" sldId="257"/>
        </pc:sldMkLst>
        <pc:spChg chg="mod">
          <ac:chgData name="竣翔 詹" userId="08aaf6c2-db64-469b-ac07-b0cc132e33d0" providerId="ADAL" clId="{F80495C1-B988-4C0B-AFC4-8476CE41DEA4}" dt="2021-10-03T04:13:09.443" v="102" actId="20577"/>
          <ac:spMkLst>
            <pc:docMk/>
            <pc:sldMk cId="1906338053" sldId="257"/>
            <ac:spMk id="6" creationId="{5AB19EF9-875C-444C-9239-702305D2AF59}"/>
          </ac:spMkLst>
        </pc:spChg>
      </pc:sldChg>
    </pc:docChg>
  </pc:docChgLst>
  <pc:docChgLst>
    <pc:chgData name="竣翔 詹" userId="08aaf6c2-db64-469b-ac07-b0cc132e33d0" providerId="ADAL" clId="{33444060-03B1-4231-B03C-6F52DB699D06}"/>
    <pc:docChg chg="undo custSel addSld delSld modSld">
      <pc:chgData name="竣翔 詹" userId="08aaf6c2-db64-469b-ac07-b0cc132e33d0" providerId="ADAL" clId="{33444060-03B1-4231-B03C-6F52DB699D06}" dt="2021-10-16T17:11:47.569" v="251" actId="14100"/>
      <pc:docMkLst>
        <pc:docMk/>
      </pc:docMkLst>
      <pc:sldChg chg="modSp">
        <pc:chgData name="竣翔 詹" userId="08aaf6c2-db64-469b-ac07-b0cc132e33d0" providerId="ADAL" clId="{33444060-03B1-4231-B03C-6F52DB699D06}" dt="2021-10-16T01:31:13.389" v="169" actId="20577"/>
        <pc:sldMkLst>
          <pc:docMk/>
          <pc:sldMk cId="3164312095" sldId="256"/>
        </pc:sldMkLst>
        <pc:spChg chg="mod">
          <ac:chgData name="竣翔 詹" userId="08aaf6c2-db64-469b-ac07-b0cc132e33d0" providerId="ADAL" clId="{33444060-03B1-4231-B03C-6F52DB699D06}" dt="2021-10-12T07:12:42.884" v="128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33444060-03B1-4231-B03C-6F52DB699D06}" dt="2021-10-16T01:31:13.389" v="169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33444060-03B1-4231-B03C-6F52DB699D06}" dt="2021-10-15T19:15:22.549" v="133" actId="20577"/>
        <pc:sldMkLst>
          <pc:docMk/>
          <pc:sldMk cId="3470397045" sldId="265"/>
        </pc:sldMkLst>
        <pc:spChg chg="mod">
          <ac:chgData name="竣翔 詹" userId="08aaf6c2-db64-469b-ac07-b0cc132e33d0" providerId="ADAL" clId="{33444060-03B1-4231-B03C-6F52DB699D06}" dt="2021-10-15T19:15:22.549" v="133" actId="20577"/>
          <ac:spMkLst>
            <pc:docMk/>
            <pc:sldMk cId="3470397045" sldId="265"/>
            <ac:spMk id="10" creationId="{061FAD48-0F44-4C7B-A49B-6D1A39ADEFDC}"/>
          </ac:spMkLst>
        </pc:spChg>
      </pc:sldChg>
      <pc:sldChg chg="modSp">
        <pc:chgData name="竣翔 詹" userId="08aaf6c2-db64-469b-ac07-b0cc132e33d0" providerId="ADAL" clId="{33444060-03B1-4231-B03C-6F52DB699D06}" dt="2021-10-15T19:15:36.875" v="138" actId="20577"/>
        <pc:sldMkLst>
          <pc:docMk/>
          <pc:sldMk cId="4096032507" sldId="267"/>
        </pc:sldMkLst>
        <pc:spChg chg="mod">
          <ac:chgData name="竣翔 詹" userId="08aaf6c2-db64-469b-ac07-b0cc132e33d0" providerId="ADAL" clId="{33444060-03B1-4231-B03C-6F52DB699D06}" dt="2021-10-15T19:15:36.875" v="138" actId="20577"/>
          <ac:spMkLst>
            <pc:docMk/>
            <pc:sldMk cId="4096032507" sldId="267"/>
            <ac:spMk id="6" creationId="{B77F5E80-86B7-48B6-8CE9-D64085731077}"/>
          </ac:spMkLst>
        </pc:spChg>
        <pc:spChg chg="mod">
          <ac:chgData name="竣翔 詹" userId="08aaf6c2-db64-469b-ac07-b0cc132e33d0" providerId="ADAL" clId="{33444060-03B1-4231-B03C-6F52DB699D06}" dt="2021-10-11T08:59:18.962" v="36"/>
          <ac:spMkLst>
            <pc:docMk/>
            <pc:sldMk cId="4096032507" sldId="267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9:22.815" v="39" actId="20577"/>
          <ac:spMkLst>
            <pc:docMk/>
            <pc:sldMk cId="4096032507" sldId="267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5T19:15:42.526" v="141" actId="20577"/>
        <pc:sldMkLst>
          <pc:docMk/>
          <pc:sldMk cId="3611425304" sldId="268"/>
        </pc:sldMkLst>
        <pc:spChg chg="mod">
          <ac:chgData name="竣翔 詹" userId="08aaf6c2-db64-469b-ac07-b0cc132e33d0" providerId="ADAL" clId="{33444060-03B1-4231-B03C-6F52DB699D06}" dt="2021-10-15T19:15:42.526" v="141" actId="20577"/>
          <ac:spMkLst>
            <pc:docMk/>
            <pc:sldMk cId="3611425304" sldId="268"/>
            <ac:spMk id="13" creationId="{53A78F84-301D-496D-AB34-4CA44473EA79}"/>
          </ac:spMkLst>
        </pc:spChg>
      </pc:sldChg>
      <pc:sldChg chg="modSp">
        <pc:chgData name="竣翔 詹" userId="08aaf6c2-db64-469b-ac07-b0cc132e33d0" providerId="ADAL" clId="{33444060-03B1-4231-B03C-6F52DB699D06}" dt="2021-10-15T19:15:34.161" v="137" actId="20577"/>
        <pc:sldMkLst>
          <pc:docMk/>
          <pc:sldMk cId="1279003675" sldId="278"/>
        </pc:sldMkLst>
        <pc:spChg chg="mod">
          <ac:chgData name="竣翔 詹" userId="08aaf6c2-db64-469b-ac07-b0cc132e33d0" providerId="ADAL" clId="{33444060-03B1-4231-B03C-6F52DB699D06}" dt="2021-10-15T19:15:34.161" v="137" actId="20577"/>
          <ac:spMkLst>
            <pc:docMk/>
            <pc:sldMk cId="1279003675" sldId="278"/>
            <ac:spMk id="7" creationId="{3F99D627-8FC7-4854-A28B-52CF78CDBA07}"/>
          </ac:spMkLst>
        </pc:spChg>
        <pc:spChg chg="mod">
          <ac:chgData name="竣翔 詹" userId="08aaf6c2-db64-469b-ac07-b0cc132e33d0" providerId="ADAL" clId="{33444060-03B1-4231-B03C-6F52DB699D06}" dt="2021-10-11T08:58:53.450" v="24" actId="20577"/>
          <ac:spMkLst>
            <pc:docMk/>
            <pc:sldMk cId="1279003675" sldId="278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9:08.170" v="29" actId="20577"/>
          <ac:spMkLst>
            <pc:docMk/>
            <pc:sldMk cId="1279003675" sldId="278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1T08:58:37.936" v="7" actId="20577"/>
        <pc:sldMkLst>
          <pc:docMk/>
          <pc:sldMk cId="3669147137" sldId="279"/>
        </pc:sldMkLst>
        <pc:spChg chg="mod">
          <ac:chgData name="竣翔 詹" userId="08aaf6c2-db64-469b-ac07-b0cc132e33d0" providerId="ADAL" clId="{33444060-03B1-4231-B03C-6F52DB699D06}" dt="2021-10-11T08:58:36.213" v="5" actId="20577"/>
          <ac:spMkLst>
            <pc:docMk/>
            <pc:sldMk cId="3669147137" sldId="279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8:37.936" v="7" actId="20577"/>
          <ac:spMkLst>
            <pc:docMk/>
            <pc:sldMk cId="3669147137" sldId="279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3T16:27:15.377" v="129" actId="123"/>
        <pc:sldMkLst>
          <pc:docMk/>
          <pc:sldMk cId="3173828228" sldId="284"/>
        </pc:sldMkLst>
        <pc:spChg chg="mod">
          <ac:chgData name="竣翔 詹" userId="08aaf6c2-db64-469b-ac07-b0cc132e33d0" providerId="ADAL" clId="{33444060-03B1-4231-B03C-6F52DB699D06}" dt="2021-10-13T16:27:15.377" v="129" actId="123"/>
          <ac:spMkLst>
            <pc:docMk/>
            <pc:sldMk cId="3173828228" sldId="284"/>
            <ac:spMk id="10" creationId="{49102D3C-2EF1-41F0-ADEF-FA51319B2F1D}"/>
          </ac:spMkLst>
        </pc:spChg>
      </pc:sldChg>
      <pc:sldChg chg="modSp">
        <pc:chgData name="竣翔 詹" userId="08aaf6c2-db64-469b-ac07-b0cc132e33d0" providerId="ADAL" clId="{33444060-03B1-4231-B03C-6F52DB699D06}" dt="2021-10-15T19:15:16.322" v="131" actId="20577"/>
        <pc:sldMkLst>
          <pc:docMk/>
          <pc:sldMk cId="322536225" sldId="286"/>
        </pc:sldMkLst>
        <pc:spChg chg="mod">
          <ac:chgData name="竣翔 詹" userId="08aaf6c2-db64-469b-ac07-b0cc132e33d0" providerId="ADAL" clId="{33444060-03B1-4231-B03C-6F52DB699D06}" dt="2021-10-15T19:15:16.322" v="131" actId="20577"/>
          <ac:spMkLst>
            <pc:docMk/>
            <pc:sldMk cId="322536225" sldId="286"/>
            <ac:spMk id="2" creationId="{A0EFECEE-D8A0-47D9-8BC4-BBFE64F64EEE}"/>
          </ac:spMkLst>
        </pc:spChg>
      </pc:sldChg>
      <pc:sldChg chg="modSp">
        <pc:chgData name="竣翔 詹" userId="08aaf6c2-db64-469b-ac07-b0cc132e33d0" providerId="ADAL" clId="{33444060-03B1-4231-B03C-6F52DB699D06}" dt="2021-10-11T08:58:32.038" v="3" actId="20577"/>
        <pc:sldMkLst>
          <pc:docMk/>
          <pc:sldMk cId="2680751549" sldId="287"/>
        </pc:sldMkLst>
        <pc:spChg chg="mod">
          <ac:chgData name="竣翔 詹" userId="08aaf6c2-db64-469b-ac07-b0cc132e33d0" providerId="ADAL" clId="{33444060-03B1-4231-B03C-6F52DB699D06}" dt="2021-10-11T08:58:30.783" v="1" actId="20577"/>
          <ac:spMkLst>
            <pc:docMk/>
            <pc:sldMk cId="2680751549" sldId="287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8:32.038" v="3" actId="20577"/>
          <ac:spMkLst>
            <pc:docMk/>
            <pc:sldMk cId="2680751549" sldId="287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5T19:15:27.047" v="135" actId="20577"/>
        <pc:sldMkLst>
          <pc:docMk/>
          <pc:sldMk cId="1169065553" sldId="288"/>
        </pc:sldMkLst>
        <pc:spChg chg="mod">
          <ac:chgData name="竣翔 詹" userId="08aaf6c2-db64-469b-ac07-b0cc132e33d0" providerId="ADAL" clId="{33444060-03B1-4231-B03C-6F52DB699D06}" dt="2021-10-15T19:15:27.047" v="135" actId="20577"/>
          <ac:spMkLst>
            <pc:docMk/>
            <pc:sldMk cId="1169065553" sldId="288"/>
            <ac:spMk id="10" creationId="{0399A476-8C3A-4033-8914-5ECAE540143F}"/>
          </ac:spMkLst>
        </pc:spChg>
      </pc:sldChg>
      <pc:sldChg chg="modSp">
        <pc:chgData name="竣翔 詹" userId="08aaf6c2-db64-469b-ac07-b0cc132e33d0" providerId="ADAL" clId="{33444060-03B1-4231-B03C-6F52DB699D06}" dt="2021-10-11T08:59:48.292" v="53" actId="20577"/>
        <pc:sldMkLst>
          <pc:docMk/>
          <pc:sldMk cId="2279132440" sldId="289"/>
        </pc:sldMkLst>
        <pc:spChg chg="mod">
          <ac:chgData name="竣翔 詹" userId="08aaf6c2-db64-469b-ac07-b0cc132e33d0" providerId="ADAL" clId="{33444060-03B1-4231-B03C-6F52DB699D06}" dt="2021-10-11T08:59:43.091" v="50" actId="20577"/>
          <ac:spMkLst>
            <pc:docMk/>
            <pc:sldMk cId="2279132440" sldId="289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9:48.292" v="53" actId="20577"/>
          <ac:spMkLst>
            <pc:docMk/>
            <pc:sldMk cId="2279132440" sldId="289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1T08:59:57.279" v="59" actId="20577"/>
        <pc:sldMkLst>
          <pc:docMk/>
          <pc:sldMk cId="4238069992" sldId="290"/>
        </pc:sldMkLst>
        <pc:spChg chg="mod">
          <ac:chgData name="竣翔 詹" userId="08aaf6c2-db64-469b-ac07-b0cc132e33d0" providerId="ADAL" clId="{33444060-03B1-4231-B03C-6F52DB699D06}" dt="2021-10-11T08:59:53.719" v="56" actId="20577"/>
          <ac:spMkLst>
            <pc:docMk/>
            <pc:sldMk cId="4238069992" sldId="290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9:57.279" v="59" actId="20577"/>
          <ac:spMkLst>
            <pc:docMk/>
            <pc:sldMk cId="4238069992" sldId="290"/>
            <ac:spMk id="9" creationId="{D5D9B3AA-3585-4F38-88B8-92F145E6B02F}"/>
          </ac:spMkLst>
        </pc:spChg>
      </pc:sldChg>
      <pc:sldChg chg="addSp delSp modSp">
        <pc:chgData name="竣翔 詹" userId="08aaf6c2-db64-469b-ac07-b0cc132e33d0" providerId="ADAL" clId="{33444060-03B1-4231-B03C-6F52DB699D06}" dt="2021-10-15T19:18:40.805" v="157" actId="478"/>
        <pc:sldMkLst>
          <pc:docMk/>
          <pc:sldMk cId="2310230893" sldId="291"/>
        </pc:sldMkLst>
        <pc:spChg chg="mod">
          <ac:chgData name="竣翔 詹" userId="08aaf6c2-db64-469b-ac07-b0cc132e33d0" providerId="ADAL" clId="{33444060-03B1-4231-B03C-6F52DB699D06}" dt="2021-10-11T09:00:01.117" v="62" actId="20577"/>
          <ac:spMkLst>
            <pc:docMk/>
            <pc:sldMk cId="2310230893" sldId="291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9:00:04.716" v="65" actId="20577"/>
          <ac:spMkLst>
            <pc:docMk/>
            <pc:sldMk cId="2310230893" sldId="291"/>
            <ac:spMk id="9" creationId="{D5D9B3AA-3585-4F38-88B8-92F145E6B02F}"/>
          </ac:spMkLst>
        </pc:spChg>
        <pc:picChg chg="add mod ord">
          <ac:chgData name="竣翔 詹" userId="08aaf6c2-db64-469b-ac07-b0cc132e33d0" providerId="ADAL" clId="{33444060-03B1-4231-B03C-6F52DB699D06}" dt="2021-10-15T19:18:38.956" v="156" actId="167"/>
          <ac:picMkLst>
            <pc:docMk/>
            <pc:sldMk cId="2310230893" sldId="291"/>
            <ac:picMk id="2" creationId="{C462268C-2D56-4537-B337-92F49E339D73}"/>
          </ac:picMkLst>
        </pc:picChg>
        <pc:picChg chg="del">
          <ac:chgData name="竣翔 詹" userId="08aaf6c2-db64-469b-ac07-b0cc132e33d0" providerId="ADAL" clId="{33444060-03B1-4231-B03C-6F52DB699D06}" dt="2021-10-15T19:18:40.805" v="157" actId="478"/>
          <ac:picMkLst>
            <pc:docMk/>
            <pc:sldMk cId="2310230893" sldId="291"/>
            <ac:picMk id="13" creationId="{77149309-13DE-4A9D-AB9C-A87538531826}"/>
          </ac:picMkLst>
        </pc:picChg>
      </pc:sldChg>
      <pc:sldChg chg="modSp">
        <pc:chgData name="竣翔 詹" userId="08aaf6c2-db64-469b-ac07-b0cc132e33d0" providerId="ADAL" clId="{33444060-03B1-4231-B03C-6F52DB699D06}" dt="2021-10-15T19:15:38.695" v="139" actId="20577"/>
        <pc:sldMkLst>
          <pc:docMk/>
          <pc:sldMk cId="2947405808" sldId="292"/>
        </pc:sldMkLst>
        <pc:spChg chg="mod">
          <ac:chgData name="竣翔 詹" userId="08aaf6c2-db64-469b-ac07-b0cc132e33d0" providerId="ADAL" clId="{33444060-03B1-4231-B03C-6F52DB699D06}" dt="2021-10-15T19:15:38.695" v="139" actId="20577"/>
          <ac:spMkLst>
            <pc:docMk/>
            <pc:sldMk cId="2947405808" sldId="292"/>
            <ac:spMk id="6" creationId="{B77F5E80-86B7-48B6-8CE9-D64085731077}"/>
          </ac:spMkLst>
        </pc:spChg>
        <pc:spChg chg="mod">
          <ac:chgData name="竣翔 詹" userId="08aaf6c2-db64-469b-ac07-b0cc132e33d0" providerId="ADAL" clId="{33444060-03B1-4231-B03C-6F52DB699D06}" dt="2021-10-11T08:59:27.510" v="42" actId="20577"/>
          <ac:spMkLst>
            <pc:docMk/>
            <pc:sldMk cId="2947405808" sldId="292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8:59:33.291" v="47" actId="20577"/>
          <ac:spMkLst>
            <pc:docMk/>
            <pc:sldMk cId="2947405808" sldId="292"/>
            <ac:spMk id="9" creationId="{D5D9B3AA-3585-4F38-88B8-92F145E6B02F}"/>
          </ac:spMkLst>
        </pc:spChg>
      </pc:sldChg>
      <pc:sldChg chg="modSp">
        <pc:chgData name="竣翔 詹" userId="08aaf6c2-db64-469b-ac07-b0cc132e33d0" providerId="ADAL" clId="{33444060-03B1-4231-B03C-6F52DB699D06}" dt="2021-10-15T19:15:56.260" v="143" actId="20577"/>
        <pc:sldMkLst>
          <pc:docMk/>
          <pc:sldMk cId="3933208844" sldId="293"/>
        </pc:sldMkLst>
        <pc:spChg chg="mod">
          <ac:chgData name="竣翔 詹" userId="08aaf6c2-db64-469b-ac07-b0cc132e33d0" providerId="ADAL" clId="{33444060-03B1-4231-B03C-6F52DB699D06}" dt="2021-10-15T19:15:56.260" v="143" actId="20577"/>
          <ac:spMkLst>
            <pc:docMk/>
            <pc:sldMk cId="3933208844" sldId="293"/>
            <ac:spMk id="12" creationId="{CA9E8325-AE4F-4F5C-9305-F694B6AE5DA5}"/>
          </ac:spMkLst>
        </pc:spChg>
      </pc:sldChg>
      <pc:sldChg chg="addSp delSp modSp">
        <pc:chgData name="竣翔 詹" userId="08aaf6c2-db64-469b-ac07-b0cc132e33d0" providerId="ADAL" clId="{33444060-03B1-4231-B03C-6F52DB699D06}" dt="2021-10-15T19:17:33.107" v="151" actId="1076"/>
        <pc:sldMkLst>
          <pc:docMk/>
          <pc:sldMk cId="2883427430" sldId="294"/>
        </pc:sldMkLst>
        <pc:spChg chg="mod">
          <ac:chgData name="竣翔 詹" userId="08aaf6c2-db64-469b-ac07-b0cc132e33d0" providerId="ADAL" clId="{33444060-03B1-4231-B03C-6F52DB699D06}" dt="2021-10-15T19:15:48.734" v="142" actId="20577"/>
          <ac:spMkLst>
            <pc:docMk/>
            <pc:sldMk cId="2883427430" sldId="294"/>
            <ac:spMk id="11" creationId="{E81B4C97-6C1A-4A2C-AE2E-7B096016C85D}"/>
          </ac:spMkLst>
        </pc:spChg>
        <pc:picChg chg="del">
          <ac:chgData name="竣翔 詹" userId="08aaf6c2-db64-469b-ac07-b0cc132e33d0" providerId="ADAL" clId="{33444060-03B1-4231-B03C-6F52DB699D06}" dt="2021-10-15T19:17:24.837" v="145" actId="478"/>
          <ac:picMkLst>
            <pc:docMk/>
            <pc:sldMk cId="2883427430" sldId="294"/>
            <ac:picMk id="2" creationId="{AEF7A359-0FD8-41A6-BC02-250D61247646}"/>
          </ac:picMkLst>
        </pc:picChg>
        <pc:picChg chg="add mod">
          <ac:chgData name="竣翔 詹" userId="08aaf6c2-db64-469b-ac07-b0cc132e33d0" providerId="ADAL" clId="{33444060-03B1-4231-B03C-6F52DB699D06}" dt="2021-10-15T19:17:33.107" v="151" actId="1076"/>
          <ac:picMkLst>
            <pc:docMk/>
            <pc:sldMk cId="2883427430" sldId="294"/>
            <ac:picMk id="3" creationId="{16F9EEA2-474A-4B09-9FF5-D6535F8073A9}"/>
          </ac:picMkLst>
        </pc:picChg>
      </pc:sldChg>
      <pc:sldChg chg="addSp delSp modSp">
        <pc:chgData name="竣翔 詹" userId="08aaf6c2-db64-469b-ac07-b0cc132e33d0" providerId="ADAL" clId="{33444060-03B1-4231-B03C-6F52DB699D06}" dt="2021-10-15T19:19:18.538" v="163" actId="14100"/>
        <pc:sldMkLst>
          <pc:docMk/>
          <pc:sldMk cId="3626410070" sldId="296"/>
        </pc:sldMkLst>
        <pc:spChg chg="mod">
          <ac:chgData name="竣翔 詹" userId="08aaf6c2-db64-469b-ac07-b0cc132e33d0" providerId="ADAL" clId="{33444060-03B1-4231-B03C-6F52DB699D06}" dt="2021-10-11T09:00:10.296" v="68" actId="20577"/>
          <ac:spMkLst>
            <pc:docMk/>
            <pc:sldMk cId="3626410070" sldId="296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9:00:13.207" v="71" actId="20577"/>
          <ac:spMkLst>
            <pc:docMk/>
            <pc:sldMk cId="3626410070" sldId="296"/>
            <ac:spMk id="9" creationId="{D5D9B3AA-3585-4F38-88B8-92F145E6B02F}"/>
          </ac:spMkLst>
        </pc:spChg>
        <pc:picChg chg="add mod ord">
          <ac:chgData name="竣翔 詹" userId="08aaf6c2-db64-469b-ac07-b0cc132e33d0" providerId="ADAL" clId="{33444060-03B1-4231-B03C-6F52DB699D06}" dt="2021-10-15T19:19:18.538" v="163" actId="14100"/>
          <ac:picMkLst>
            <pc:docMk/>
            <pc:sldMk cId="3626410070" sldId="296"/>
            <ac:picMk id="2" creationId="{B300EBF1-04DF-474A-8D66-A927B3966623}"/>
          </ac:picMkLst>
        </pc:picChg>
        <pc:picChg chg="del">
          <ac:chgData name="竣翔 詹" userId="08aaf6c2-db64-469b-ac07-b0cc132e33d0" providerId="ADAL" clId="{33444060-03B1-4231-B03C-6F52DB699D06}" dt="2021-10-15T19:19:14.737" v="162" actId="478"/>
          <ac:picMkLst>
            <pc:docMk/>
            <pc:sldMk cId="3626410070" sldId="296"/>
            <ac:picMk id="3" creationId="{99AAC091-250F-4D7D-BBEE-EB658AB08315}"/>
          </ac:picMkLst>
        </pc:picChg>
      </pc:sldChg>
      <pc:sldChg chg="modSp">
        <pc:chgData name="竣翔 詹" userId="08aaf6c2-db64-469b-ac07-b0cc132e33d0" providerId="ADAL" clId="{33444060-03B1-4231-B03C-6F52DB699D06}" dt="2021-10-15T19:16:08.618" v="144" actId="20577"/>
        <pc:sldMkLst>
          <pc:docMk/>
          <pc:sldMk cId="119165953" sldId="297"/>
        </pc:sldMkLst>
        <pc:spChg chg="mod">
          <ac:chgData name="竣翔 詹" userId="08aaf6c2-db64-469b-ac07-b0cc132e33d0" providerId="ADAL" clId="{33444060-03B1-4231-B03C-6F52DB699D06}" dt="2021-10-15T19:16:08.618" v="144" actId="20577"/>
          <ac:spMkLst>
            <pc:docMk/>
            <pc:sldMk cId="119165953" sldId="297"/>
            <ac:spMk id="6" creationId="{B77F5E80-86B7-48B6-8CE9-D64085731077}"/>
          </ac:spMkLst>
        </pc:spChg>
        <pc:spChg chg="mod">
          <ac:chgData name="竣翔 詹" userId="08aaf6c2-db64-469b-ac07-b0cc132e33d0" providerId="ADAL" clId="{33444060-03B1-4231-B03C-6F52DB699D06}" dt="2021-10-11T09:00:31.392" v="75" actId="20577"/>
          <ac:spMkLst>
            <pc:docMk/>
            <pc:sldMk cId="119165953" sldId="297"/>
            <ac:spMk id="8" creationId="{C460D785-873A-4FFF-A553-2FB026722E1E}"/>
          </ac:spMkLst>
        </pc:spChg>
        <pc:spChg chg="mod">
          <ac:chgData name="竣翔 詹" userId="08aaf6c2-db64-469b-ac07-b0cc132e33d0" providerId="ADAL" clId="{33444060-03B1-4231-B03C-6F52DB699D06}" dt="2021-10-11T09:00:34.684" v="78" actId="20577"/>
          <ac:spMkLst>
            <pc:docMk/>
            <pc:sldMk cId="119165953" sldId="297"/>
            <ac:spMk id="9" creationId="{D5D9B3AA-3585-4F38-88B8-92F145E6B02F}"/>
          </ac:spMkLst>
        </pc:spChg>
        <pc:spChg chg="mod">
          <ac:chgData name="竣翔 詹" userId="08aaf6c2-db64-469b-ac07-b0cc132e33d0" providerId="ADAL" clId="{33444060-03B1-4231-B03C-6F52DB699D06}" dt="2021-10-11T09:00:23.983" v="72" actId="20577"/>
          <ac:spMkLst>
            <pc:docMk/>
            <pc:sldMk cId="119165953" sldId="297"/>
            <ac:spMk id="27" creationId="{4397D0EF-85FD-4FBE-B5CE-C839012CDE88}"/>
          </ac:spMkLst>
        </pc:spChg>
      </pc:sldChg>
      <pc:sldChg chg="addSp modSp add">
        <pc:chgData name="竣翔 詹" userId="08aaf6c2-db64-469b-ac07-b0cc132e33d0" providerId="ADAL" clId="{33444060-03B1-4231-B03C-6F52DB699D06}" dt="2021-10-16T17:11:47.569" v="251" actId="14100"/>
        <pc:sldMkLst>
          <pc:docMk/>
          <pc:sldMk cId="3320539828" sldId="298"/>
        </pc:sldMkLst>
        <pc:spChg chg="mod">
          <ac:chgData name="竣翔 詹" userId="08aaf6c2-db64-469b-ac07-b0cc132e33d0" providerId="ADAL" clId="{33444060-03B1-4231-B03C-6F52DB699D06}" dt="2021-10-16T17:05:36.495" v="178"/>
          <ac:spMkLst>
            <pc:docMk/>
            <pc:sldMk cId="3320539828" sldId="298"/>
            <ac:spMk id="2" creationId="{12A15E59-ADFF-46DA-B636-540AC1877149}"/>
          </ac:spMkLst>
        </pc:spChg>
        <pc:spChg chg="add mod">
          <ac:chgData name="竣翔 詹" userId="08aaf6c2-db64-469b-ac07-b0cc132e33d0" providerId="ADAL" clId="{33444060-03B1-4231-B03C-6F52DB699D06}" dt="2021-10-16T17:11:34.320" v="242" actId="1076"/>
          <ac:spMkLst>
            <pc:docMk/>
            <pc:sldMk cId="3320539828" sldId="298"/>
            <ac:spMk id="7" creationId="{D4132BCD-CC80-4AA1-A78D-F3F01E5924B3}"/>
          </ac:spMkLst>
        </pc:spChg>
        <pc:spChg chg="mod">
          <ac:chgData name="竣翔 詹" userId="08aaf6c2-db64-469b-ac07-b0cc132e33d0" providerId="ADAL" clId="{33444060-03B1-4231-B03C-6F52DB699D06}" dt="2021-10-16T17:05:33.233" v="177" actId="20577"/>
          <ac:spMkLst>
            <pc:docMk/>
            <pc:sldMk cId="3320539828" sldId="298"/>
            <ac:spMk id="10" creationId="{A8D3948C-55D6-4425-82D5-77CF67E3D5D1}"/>
          </ac:spMkLst>
        </pc:spChg>
        <pc:spChg chg="add mod">
          <ac:chgData name="竣翔 詹" userId="08aaf6c2-db64-469b-ac07-b0cc132e33d0" providerId="ADAL" clId="{33444060-03B1-4231-B03C-6F52DB699D06}" dt="2021-10-16T17:11:47.569" v="251" actId="14100"/>
          <ac:spMkLst>
            <pc:docMk/>
            <pc:sldMk cId="3320539828" sldId="298"/>
            <ac:spMk id="13" creationId="{58B26A8C-17B9-41C0-ABB9-08A2E8E4B72E}"/>
          </ac:spMkLst>
        </pc:spChg>
      </pc:sldChg>
    </pc:docChg>
  </pc:docChgLst>
  <pc:docChgLst>
    <pc:chgData name="竣翔 詹" userId="08aaf6c2-db64-469b-ac07-b0cc132e33d0" providerId="ADAL" clId="{3118AAF0-E652-4619-BA07-43DEAC11E231}"/>
    <pc:docChg chg="undo modSld">
      <pc:chgData name="竣翔 詹" userId="08aaf6c2-db64-469b-ac07-b0cc132e33d0" providerId="ADAL" clId="{3118AAF0-E652-4619-BA07-43DEAC11E231}" dt="2021-10-22T07:20:28.465" v="26" actId="20577"/>
      <pc:docMkLst>
        <pc:docMk/>
      </pc:docMkLst>
      <pc:sldChg chg="modSp modAnim">
        <pc:chgData name="竣翔 詹" userId="08aaf6c2-db64-469b-ac07-b0cc132e33d0" providerId="ADAL" clId="{3118AAF0-E652-4619-BA07-43DEAC11E231}" dt="2021-10-21T15:22:31.528" v="22"/>
        <pc:sldMkLst>
          <pc:docMk/>
          <pc:sldMk cId="3669147137" sldId="279"/>
        </pc:sldMkLst>
        <pc:spChg chg="mod">
          <ac:chgData name="竣翔 詹" userId="08aaf6c2-db64-469b-ac07-b0cc132e33d0" providerId="ADAL" clId="{3118AAF0-E652-4619-BA07-43DEAC11E231}" dt="2021-10-21T15:19:24.055" v="14" actId="20577"/>
          <ac:spMkLst>
            <pc:docMk/>
            <pc:sldMk cId="3669147137" sldId="279"/>
            <ac:spMk id="10" creationId="{061FAD48-0F44-4C7B-A49B-6D1A39ADEFDC}"/>
          </ac:spMkLst>
        </pc:spChg>
        <pc:spChg chg="mod">
          <ac:chgData name="竣翔 詹" userId="08aaf6c2-db64-469b-ac07-b0cc132e33d0" providerId="ADAL" clId="{3118AAF0-E652-4619-BA07-43DEAC11E231}" dt="2021-10-21T15:19:20.454" v="11" actId="1076"/>
          <ac:spMkLst>
            <pc:docMk/>
            <pc:sldMk cId="3669147137" sldId="279"/>
            <ac:spMk id="24" creationId="{86FB6ED7-B248-4D70-A07D-E76581378793}"/>
          </ac:spMkLst>
        </pc:spChg>
        <pc:spChg chg="mod">
          <ac:chgData name="竣翔 詹" userId="08aaf6c2-db64-469b-ac07-b0cc132e33d0" providerId="ADAL" clId="{3118AAF0-E652-4619-BA07-43DEAC11E231}" dt="2021-10-21T15:19:20.454" v="11" actId="1076"/>
          <ac:spMkLst>
            <pc:docMk/>
            <pc:sldMk cId="3669147137" sldId="279"/>
            <ac:spMk id="25" creationId="{36066BB6-BA33-4015-801D-794D83DC4CCF}"/>
          </ac:spMkLst>
        </pc:spChg>
        <pc:spChg chg="mod">
          <ac:chgData name="竣翔 詹" userId="08aaf6c2-db64-469b-ac07-b0cc132e33d0" providerId="ADAL" clId="{3118AAF0-E652-4619-BA07-43DEAC11E231}" dt="2021-10-21T15:19:20.454" v="11" actId="1076"/>
          <ac:spMkLst>
            <pc:docMk/>
            <pc:sldMk cId="3669147137" sldId="279"/>
            <ac:spMk id="27" creationId="{95B2D86D-5F86-435E-8C1C-E3C6C14B0583}"/>
          </ac:spMkLst>
        </pc:spChg>
      </pc:sldChg>
      <pc:sldChg chg="modSp">
        <pc:chgData name="竣翔 詹" userId="08aaf6c2-db64-469b-ac07-b0cc132e33d0" providerId="ADAL" clId="{3118AAF0-E652-4619-BA07-43DEAC11E231}" dt="2021-10-22T07:01:42.648" v="25" actId="20577"/>
        <pc:sldMkLst>
          <pc:docMk/>
          <pc:sldMk cId="322536225" sldId="286"/>
        </pc:sldMkLst>
        <pc:spChg chg="mod">
          <ac:chgData name="竣翔 詹" userId="08aaf6c2-db64-469b-ac07-b0cc132e33d0" providerId="ADAL" clId="{3118AAF0-E652-4619-BA07-43DEAC11E231}" dt="2021-10-22T07:01:42.648" v="25" actId="20577"/>
          <ac:spMkLst>
            <pc:docMk/>
            <pc:sldMk cId="322536225" sldId="286"/>
            <ac:spMk id="2" creationId="{A0EFECEE-D8A0-47D9-8BC4-BBFE64F64EEE}"/>
          </ac:spMkLst>
        </pc:spChg>
      </pc:sldChg>
      <pc:sldChg chg="modSp">
        <pc:chgData name="竣翔 詹" userId="08aaf6c2-db64-469b-ac07-b0cc132e33d0" providerId="ADAL" clId="{3118AAF0-E652-4619-BA07-43DEAC11E231}" dt="2021-10-21T15:21:49.266" v="17" actId="20577"/>
        <pc:sldMkLst>
          <pc:docMk/>
          <pc:sldMk cId="2680751549" sldId="287"/>
        </pc:sldMkLst>
        <pc:spChg chg="mod">
          <ac:chgData name="竣翔 詹" userId="08aaf6c2-db64-469b-ac07-b0cc132e33d0" providerId="ADAL" clId="{3118AAF0-E652-4619-BA07-43DEAC11E231}" dt="2021-10-21T15:21:49.266" v="17" actId="20577"/>
          <ac:spMkLst>
            <pc:docMk/>
            <pc:sldMk cId="2680751549" sldId="287"/>
            <ac:spMk id="10" creationId="{061FAD48-0F44-4C7B-A49B-6D1A39ADEFDC}"/>
          </ac:spMkLst>
        </pc:spChg>
      </pc:sldChg>
      <pc:sldChg chg="modSp">
        <pc:chgData name="竣翔 詹" userId="08aaf6c2-db64-469b-ac07-b0cc132e33d0" providerId="ADAL" clId="{3118AAF0-E652-4619-BA07-43DEAC11E231}" dt="2021-10-22T07:20:28.465" v="26" actId="20577"/>
        <pc:sldMkLst>
          <pc:docMk/>
          <pc:sldMk cId="1754467171" sldId="295"/>
        </pc:sldMkLst>
        <pc:graphicFrameChg chg="modGraphic">
          <ac:chgData name="竣翔 詹" userId="08aaf6c2-db64-469b-ac07-b0cc132e33d0" providerId="ADAL" clId="{3118AAF0-E652-4619-BA07-43DEAC11E231}" dt="2021-10-22T07:20:28.465" v="26" actId="20577"/>
          <ac:graphicFrameMkLst>
            <pc:docMk/>
            <pc:sldMk cId="1754467171" sldId="295"/>
            <ac:graphicFrameMk id="3" creationId="{1C0ED7E9-2F73-4237-9DBD-8EE9ACAD6923}"/>
          </ac:graphicFrameMkLst>
        </pc:graphicFrameChg>
      </pc:sldChg>
    </pc:docChg>
  </pc:docChgLst>
  <pc:docChgLst>
    <pc:chgData name="竣翔 詹" userId="08aaf6c2-db64-469b-ac07-b0cc132e33d0" providerId="ADAL" clId="{6CACFF3B-B439-4EC3-8841-920987065D46}"/>
    <pc:docChg chg="undo custSel addSld modSld">
      <pc:chgData name="竣翔 詹" userId="08aaf6c2-db64-469b-ac07-b0cc132e33d0" providerId="ADAL" clId="{6CACFF3B-B439-4EC3-8841-920987065D46}" dt="2021-08-13T17:44:29.248" v="1887" actId="20577"/>
      <pc:docMkLst>
        <pc:docMk/>
      </pc:docMkLst>
    </pc:docChg>
  </pc:docChgLst>
  <pc:docChgLst>
    <pc:chgData name="竣翔 詹" userId="08aaf6c2-db64-469b-ac07-b0cc132e33d0" providerId="ADAL" clId="{10D11D61-19B7-4E96-8CFA-C404F6CCD0BA}"/>
    <pc:docChg chg="undo custSel addSld delSld modSld">
      <pc:chgData name="竣翔 詹" userId="08aaf6c2-db64-469b-ac07-b0cc132e33d0" providerId="ADAL" clId="{10D11D61-19B7-4E96-8CFA-C404F6CCD0BA}" dt="2021-08-14T13:14:10.873" v="2066" actId="1076"/>
      <pc:docMkLst>
        <pc:docMk/>
      </pc:docMkLst>
      <pc:sldChg chg="modSp">
        <pc:chgData name="竣翔 詹" userId="08aaf6c2-db64-469b-ac07-b0cc132e33d0" providerId="ADAL" clId="{10D11D61-19B7-4E96-8CFA-C404F6CCD0BA}" dt="2021-08-13T17:55:44.907" v="2" actId="20577"/>
        <pc:sldMkLst>
          <pc:docMk/>
          <pc:sldMk cId="3164312095" sldId="256"/>
        </pc:sldMkLst>
        <pc:spChg chg="mod">
          <ac:chgData name="竣翔 詹" userId="08aaf6c2-db64-469b-ac07-b0cc132e33d0" providerId="ADAL" clId="{10D11D61-19B7-4E96-8CFA-C404F6CCD0BA}" dt="2021-08-13T17:55:44.907" v="2" actId="20577"/>
          <ac:spMkLst>
            <pc:docMk/>
            <pc:sldMk cId="3164312095" sldId="256"/>
            <ac:spMk id="10" creationId="{F8B288E1-6E23-43C8-8C1F-4E260B999147}"/>
          </ac:spMkLst>
        </pc:spChg>
      </pc:sldChg>
      <pc:sldChg chg="modSp">
        <pc:chgData name="竣翔 詹" userId="08aaf6c2-db64-469b-ac07-b0cc132e33d0" providerId="ADAL" clId="{10D11D61-19B7-4E96-8CFA-C404F6CCD0BA}" dt="2021-08-13T17:57:15.853" v="58" actId="20577"/>
        <pc:sldMkLst>
          <pc:docMk/>
          <pc:sldMk cId="1906338053" sldId="257"/>
        </pc:sldMkLst>
        <pc:spChg chg="mod">
          <ac:chgData name="竣翔 詹" userId="08aaf6c2-db64-469b-ac07-b0cc132e33d0" providerId="ADAL" clId="{10D11D61-19B7-4E96-8CFA-C404F6CCD0BA}" dt="2021-08-13T17:57:15.853" v="58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10D11D61-19B7-4E96-8CFA-C404F6CCD0BA}" dt="2021-08-14T08:14:45.163" v="913"/>
        <pc:sldMkLst>
          <pc:docMk/>
          <pc:sldMk cId="1596477799" sldId="261"/>
        </pc:sldMkLst>
        <pc:spChg chg="mod">
          <ac:chgData name="竣翔 詹" userId="08aaf6c2-db64-469b-ac07-b0cc132e33d0" providerId="ADAL" clId="{10D11D61-19B7-4E96-8CFA-C404F6CCD0BA}" dt="2021-08-14T03:32:15.596" v="192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07.003" v="120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10.444" v="121" actId="20577"/>
          <ac:spMkLst>
            <pc:docMk/>
            <pc:sldMk cId="1596477799" sldId="261"/>
            <ac:spMk id="9" creationId="{D5D9B3AA-3585-4F38-88B8-92F145E6B02F}"/>
          </ac:spMkLst>
        </pc:spChg>
        <pc:spChg chg="add mod">
          <ac:chgData name="竣翔 詹" userId="08aaf6c2-db64-469b-ac07-b0cc132e33d0" providerId="ADAL" clId="{10D11D61-19B7-4E96-8CFA-C404F6CCD0BA}" dt="2021-08-14T08:14:45.163" v="913"/>
          <ac:spMkLst>
            <pc:docMk/>
            <pc:sldMk cId="1596477799" sldId="261"/>
            <ac:spMk id="10" creationId="{49102D3C-2EF1-41F0-ADEF-FA51319B2F1D}"/>
          </ac:spMkLst>
        </pc:spChg>
        <pc:graphicFrameChg chg="del">
          <ac:chgData name="竣翔 詹" userId="08aaf6c2-db64-469b-ac07-b0cc132e33d0" providerId="ADAL" clId="{10D11D61-19B7-4E96-8CFA-C404F6CCD0BA}" dt="2021-08-14T03:32:18.734" v="193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modSp">
        <pc:chgData name="竣翔 詹" userId="08aaf6c2-db64-469b-ac07-b0cc132e33d0" providerId="ADAL" clId="{10D11D61-19B7-4E96-8CFA-C404F6CCD0BA}" dt="2021-08-14T04:24:15.916" v="841" actId="207"/>
        <pc:sldMkLst>
          <pc:docMk/>
          <pc:sldMk cId="3470397045" sldId="265"/>
        </pc:sldMkLst>
        <pc:spChg chg="mod">
          <ac:chgData name="竣翔 詹" userId="08aaf6c2-db64-469b-ac07-b0cc132e33d0" providerId="ADAL" clId="{10D11D61-19B7-4E96-8CFA-C404F6CCD0BA}" dt="2021-08-14T04:00:44.444" v="584" actId="5793"/>
          <ac:spMkLst>
            <pc:docMk/>
            <pc:sldMk cId="3470397045" sldId="265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55.168" v="128" actId="20577"/>
          <ac:spMkLst>
            <pc:docMk/>
            <pc:sldMk cId="3470397045" sldId="265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59.564" v="131" actId="20577"/>
          <ac:spMkLst>
            <pc:docMk/>
            <pc:sldMk cId="3470397045" sldId="265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4:24:15.916" v="841" actId="207"/>
          <ac:spMkLst>
            <pc:docMk/>
            <pc:sldMk cId="3470397045" sldId="265"/>
            <ac:spMk id="10" creationId="{061FAD48-0F44-4C7B-A49B-6D1A39ADEFDC}"/>
          </ac:spMkLst>
        </pc:spChg>
      </pc:sldChg>
      <pc:sldChg chg="addSp delSp modSp">
        <pc:chgData name="竣翔 詹" userId="08aaf6c2-db64-469b-ac07-b0cc132e33d0" providerId="ADAL" clId="{10D11D61-19B7-4E96-8CFA-C404F6CCD0BA}" dt="2021-08-14T10:15:13.386" v="2009" actId="207"/>
        <pc:sldMkLst>
          <pc:docMk/>
          <pc:sldMk cId="4096032507" sldId="267"/>
        </pc:sldMkLst>
        <pc:spChg chg="add mod">
          <ac:chgData name="竣翔 詹" userId="08aaf6c2-db64-469b-ac07-b0cc132e33d0" providerId="ADAL" clId="{10D11D61-19B7-4E96-8CFA-C404F6CCD0BA}" dt="2021-08-14T10:14:33.821" v="2006" actId="207"/>
          <ac:spMkLst>
            <pc:docMk/>
            <pc:sldMk cId="4096032507" sldId="267"/>
            <ac:spMk id="2" creationId="{13EFB337-97EA-487B-AD20-EF988AEC1212}"/>
          </ac:spMkLst>
        </pc:spChg>
        <pc:spChg chg="del">
          <ac:chgData name="竣翔 詹" userId="08aaf6c2-db64-469b-ac07-b0cc132e33d0" providerId="ADAL" clId="{10D11D61-19B7-4E96-8CFA-C404F6CCD0BA}" dt="2021-08-14T10:11:56.977" v="1809"/>
          <ac:spMkLst>
            <pc:docMk/>
            <pc:sldMk cId="4096032507" sldId="267"/>
            <ac:spMk id="3" creationId="{55702669-B149-4C3C-AF77-DE2CFE751321}"/>
          </ac:spMkLst>
        </pc:spChg>
        <pc:spChg chg="mod">
          <ac:chgData name="竣翔 詹" userId="08aaf6c2-db64-469b-ac07-b0cc132e33d0" providerId="ADAL" clId="{10D11D61-19B7-4E96-8CFA-C404F6CCD0BA}" dt="2021-08-14T09:05:00.457" v="1554"/>
          <ac:spMkLst>
            <pc:docMk/>
            <pc:sldMk cId="4096032507" sldId="267"/>
            <ac:spMk id="6" creationId="{B77F5E80-86B7-48B6-8CE9-D64085731077}"/>
          </ac:spMkLst>
        </pc:spChg>
        <pc:spChg chg="del">
          <ac:chgData name="竣翔 詹" userId="08aaf6c2-db64-469b-ac07-b0cc132e33d0" providerId="ADAL" clId="{10D11D61-19B7-4E96-8CFA-C404F6CCD0BA}" dt="2021-08-14T09:05:04.989" v="1555" actId="478"/>
          <ac:spMkLst>
            <pc:docMk/>
            <pc:sldMk cId="4096032507" sldId="267"/>
            <ac:spMk id="7" creationId="{840EF4B1-1F36-4160-8A44-D487F46B07FD}"/>
          </ac:spMkLst>
        </pc:spChg>
        <pc:spChg chg="mod">
          <ac:chgData name="竣翔 詹" userId="08aaf6c2-db64-469b-ac07-b0cc132e33d0" providerId="ADAL" clId="{10D11D61-19B7-4E96-8CFA-C404F6CCD0BA}" dt="2021-08-14T03:29:28.086" v="140" actId="20577"/>
          <ac:spMkLst>
            <pc:docMk/>
            <pc:sldMk cId="4096032507" sldId="267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9:34.893" v="142" actId="20577"/>
          <ac:spMkLst>
            <pc:docMk/>
            <pc:sldMk cId="4096032507" sldId="267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10:13:35.240" v="1960" actId="14100"/>
          <ac:spMkLst>
            <pc:docMk/>
            <pc:sldMk cId="4096032507" sldId="267"/>
            <ac:spMk id="10" creationId="{061FAD48-0F44-4C7B-A49B-6D1A39ADEFDC}"/>
          </ac:spMkLst>
        </pc:spChg>
        <pc:spChg chg="add mod">
          <ac:chgData name="竣翔 詹" userId="08aaf6c2-db64-469b-ac07-b0cc132e33d0" providerId="ADAL" clId="{10D11D61-19B7-4E96-8CFA-C404F6CCD0BA}" dt="2021-08-14T10:15:13.386" v="2009" actId="207"/>
          <ac:spMkLst>
            <pc:docMk/>
            <pc:sldMk cId="4096032507" sldId="267"/>
            <ac:spMk id="11" creationId="{F2B0CFC6-EE39-4580-9E2D-BE05BC6685F0}"/>
          </ac:spMkLst>
        </pc:spChg>
      </pc:sldChg>
      <pc:sldChg chg="addSp delSp modSp">
        <pc:chgData name="竣翔 詹" userId="08aaf6c2-db64-469b-ac07-b0cc132e33d0" providerId="ADAL" clId="{10D11D61-19B7-4E96-8CFA-C404F6CCD0BA}" dt="2021-08-14T10:11:57.722" v="1810"/>
        <pc:sldMkLst>
          <pc:docMk/>
          <pc:sldMk cId="3611425304" sldId="268"/>
        </pc:sldMkLst>
        <pc:spChg chg="add mod">
          <ac:chgData name="竣翔 詹" userId="08aaf6c2-db64-469b-ac07-b0cc132e33d0" providerId="ADAL" clId="{10D11D61-19B7-4E96-8CFA-C404F6CCD0BA}" dt="2021-08-14T09:05:14.980" v="1556" actId="478"/>
          <ac:spMkLst>
            <pc:docMk/>
            <pc:sldMk cId="3611425304" sldId="268"/>
            <ac:spMk id="3" creationId="{0C004466-5879-4E47-AF19-4B700927EB76}"/>
          </ac:spMkLst>
        </pc:spChg>
        <pc:spChg chg="mod">
          <ac:chgData name="竣翔 詹" userId="08aaf6c2-db64-469b-ac07-b0cc132e33d0" providerId="ADAL" clId="{10D11D61-19B7-4E96-8CFA-C404F6CCD0BA}" dt="2021-08-14T09:05:21.014" v="1569"/>
          <ac:spMkLst>
            <pc:docMk/>
            <pc:sldMk cId="3611425304" sldId="268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31:37.932" v="153" actId="20577"/>
          <ac:spMkLst>
            <pc:docMk/>
            <pc:sldMk cId="3611425304" sldId="268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31:39.839" v="154" actId="20577"/>
          <ac:spMkLst>
            <pc:docMk/>
            <pc:sldMk cId="3611425304" sldId="268"/>
            <ac:spMk id="9" creationId="{D5D9B3AA-3585-4F38-88B8-92F145E6B02F}"/>
          </ac:spMkLst>
        </pc:spChg>
        <pc:spChg chg="add">
          <ac:chgData name="竣翔 詹" userId="08aaf6c2-db64-469b-ac07-b0cc132e33d0" providerId="ADAL" clId="{10D11D61-19B7-4E96-8CFA-C404F6CCD0BA}" dt="2021-08-14T10:11:57.722" v="1810"/>
          <ac:spMkLst>
            <pc:docMk/>
            <pc:sldMk cId="3611425304" sldId="268"/>
            <ac:spMk id="10" creationId="{F5C20438-DA23-45B9-A1CB-0D96888811AA}"/>
          </ac:spMkLst>
        </pc:spChg>
        <pc:graphicFrameChg chg="del">
          <ac:chgData name="竣翔 詹" userId="08aaf6c2-db64-469b-ac07-b0cc132e33d0" providerId="ADAL" clId="{10D11D61-19B7-4E96-8CFA-C404F6CCD0BA}" dt="2021-08-14T09:05:14.980" v="1556" actId="478"/>
          <ac:graphicFrameMkLst>
            <pc:docMk/>
            <pc:sldMk cId="3611425304" sldId="268"/>
            <ac:graphicFrameMk id="7" creationId="{E6CB9B62-94F8-4C0E-9FF8-E132A03DB33B}"/>
          </ac:graphicFrameMkLst>
        </pc:graphicFrameChg>
      </pc:sldChg>
      <pc:sldChg chg="modSp add">
        <pc:chgData name="竣翔 詹" userId="08aaf6c2-db64-469b-ac07-b0cc132e33d0" providerId="ADAL" clId="{10D11D61-19B7-4E96-8CFA-C404F6CCD0BA}" dt="2021-08-14T08:14:21.161" v="906" actId="1076"/>
        <pc:sldMkLst>
          <pc:docMk/>
          <pc:sldMk cId="1279003675" sldId="278"/>
        </pc:sldMkLst>
        <pc:spChg chg="mod">
          <ac:chgData name="竣翔 詹" userId="08aaf6c2-db64-469b-ac07-b0cc132e33d0" providerId="ADAL" clId="{10D11D61-19B7-4E96-8CFA-C404F6CCD0BA}" dt="2021-08-14T08:14:21.161" v="906" actId="1076"/>
          <ac:spMkLst>
            <pc:docMk/>
            <pc:sldMk cId="1279003675" sldId="278"/>
            <ac:spMk id="10" creationId="{061FAD48-0F44-4C7B-A49B-6D1A39ADEFDC}"/>
          </ac:spMkLst>
        </pc:spChg>
      </pc:sldChg>
      <pc:sldChg chg="addSp delSp modSp add">
        <pc:chgData name="竣翔 詹" userId="08aaf6c2-db64-469b-ac07-b0cc132e33d0" providerId="ADAL" clId="{10D11D61-19B7-4E96-8CFA-C404F6CCD0BA}" dt="2021-08-14T09:04:15.084" v="1540" actId="207"/>
        <pc:sldMkLst>
          <pc:docMk/>
          <pc:sldMk cId="3669147137" sldId="279"/>
        </pc:sldMkLst>
        <pc:spChg chg="add mod">
          <ac:chgData name="竣翔 詹" userId="08aaf6c2-db64-469b-ac07-b0cc132e33d0" providerId="ADAL" clId="{10D11D61-19B7-4E96-8CFA-C404F6CCD0BA}" dt="2021-08-14T09:04:15.084" v="1540" actId="207"/>
          <ac:spMkLst>
            <pc:docMk/>
            <pc:sldMk cId="3669147137" sldId="279"/>
            <ac:spMk id="2" creationId="{81E614B4-A306-44B3-AC3B-54835BB97C94}"/>
          </ac:spMkLst>
        </pc:spChg>
        <pc:spChg chg="add mod">
          <ac:chgData name="竣翔 詹" userId="08aaf6c2-db64-469b-ac07-b0cc132e33d0" providerId="ADAL" clId="{10D11D61-19B7-4E96-8CFA-C404F6CCD0BA}" dt="2021-08-14T09:04:11.090" v="1539" actId="207"/>
          <ac:spMkLst>
            <pc:docMk/>
            <pc:sldMk cId="3669147137" sldId="279"/>
            <ac:spMk id="3" creationId="{4293A955-1950-4FFF-959F-B06E65EE7ECB}"/>
          </ac:spMkLst>
        </pc:spChg>
        <pc:spChg chg="del">
          <ac:chgData name="竣翔 詹" userId="08aaf6c2-db64-469b-ac07-b0cc132e33d0" providerId="ADAL" clId="{10D11D61-19B7-4E96-8CFA-C404F6CCD0BA}" dt="2021-08-14T08:40:39.687" v="1481" actId="478"/>
          <ac:spMkLst>
            <pc:docMk/>
            <pc:sldMk cId="3669147137" sldId="27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9:00:57.318" v="1504" actId="27636"/>
          <ac:spMkLst>
            <pc:docMk/>
            <pc:sldMk cId="3669147137" sldId="279"/>
            <ac:spMk id="10" creationId="{061FAD48-0F44-4C7B-A49B-6D1A39ADEFDC}"/>
          </ac:spMkLst>
        </pc:spChg>
      </pc:sldChg>
    </pc:docChg>
  </pc:docChgLst>
  <pc:docChgLst>
    <pc:chgData name="竣翔 詹" userId="08aaf6c2-db64-469b-ac07-b0cc132e33d0" providerId="ADAL" clId="{DA310203-9330-44F9-8A18-7209967BAF5A}"/>
    <pc:docChg chg="custSel addSld delSld modSld modMainMaster">
      <pc:chgData name="竣翔 詹" userId="08aaf6c2-db64-469b-ac07-b0cc132e33d0" providerId="ADAL" clId="{DA310203-9330-44F9-8A18-7209967BAF5A}" dt="2021-08-15T09:44:59.666" v="189" actId="20577"/>
      <pc:docMkLst>
        <pc:docMk/>
      </pc:docMkLst>
      <pc:sldChg chg="modSp">
        <pc:chgData name="竣翔 詹" userId="08aaf6c2-db64-469b-ac07-b0cc132e33d0" providerId="ADAL" clId="{DA310203-9330-44F9-8A18-7209967BAF5A}" dt="2021-08-15T09:44:59.666" v="189" actId="20577"/>
        <pc:sldMkLst>
          <pc:docMk/>
          <pc:sldMk cId="3164312095" sldId="256"/>
        </pc:sldMkLst>
        <pc:spChg chg="mod">
          <ac:chgData name="竣翔 詹" userId="08aaf6c2-db64-469b-ac07-b0cc132e33d0" providerId="ADAL" clId="{DA310203-9330-44F9-8A18-7209967BAF5A}" dt="2021-08-15T09:44:59.666" v="189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DA310203-9330-44F9-8A18-7209967BAF5A}" dt="2021-08-14T15:56:00.490" v="23" actId="20577"/>
          <ac:spMkLst>
            <pc:docMk/>
            <pc:sldMk cId="3164312095" sldId="256"/>
            <ac:spMk id="11" creationId="{F0439762-4CE2-4EA3-A3B2-288C20E7D372}"/>
          </ac:spMkLst>
        </pc:spChg>
      </pc:sldChg>
      <pc:sldMasterChg chg="modSldLayout">
        <pc:chgData name="竣翔 詹" userId="08aaf6c2-db64-469b-ac07-b0cc132e33d0" providerId="ADAL" clId="{DA310203-9330-44F9-8A18-7209967BAF5A}" dt="2021-08-14T15:56:28.853" v="24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DA310203-9330-44F9-8A18-7209967BAF5A}" dt="2021-08-14T15:56:28.853" v="24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DA310203-9330-44F9-8A18-7209967BAF5A}" dt="2021-08-14T15:56:28.853" v="24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69818" cy="365125"/>
          </a:xfrm>
        </p:spPr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 I: Pointer Declaration &amp; Dereference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Oct. 27,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更改數值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BA8004-3A94-4257-A515-C667C0B67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472"/>
            <a:ext cx="4225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當我們要改變數值的時候，其實除了直接針對我們的變數做修改以外，也可以用指標的方式做修改。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因為指標指向的是變數的地址，所以你可以直接去變數儲存的位置做更改。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如同旁邊的範例</a:t>
            </a:r>
            <a:r>
              <a:rPr lang="en-US" altLang="zh-TW" b="1" dirty="0"/>
              <a:t>:</a:t>
            </a:r>
            <a:endParaRPr lang="zh-TW" altLang="en-US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F99D627-8FC7-4854-A28B-52CF78CDBA07}"/>
              </a:ext>
            </a:extLst>
          </p:cNvPr>
          <p:cNvSpPr/>
          <p:nvPr/>
        </p:nvSpPr>
        <p:spPr>
          <a:xfrm>
            <a:off x="5522061" y="305870"/>
            <a:ext cx="629009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1" dirty="0"/>
              <a:t>/*Ex 5-4: Get Variable Address2 */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Ex 5-4: Get Variable Address2\n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a = </a:t>
            </a:r>
            <a:r>
              <a:rPr lang="en-US" altLang="zh-TW" sz="2400" b="1" dirty="0">
                <a:solidFill>
                  <a:srgbClr val="FFC000"/>
                </a:solidFill>
              </a:rPr>
              <a:t>5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int</a:t>
            </a:r>
            <a:r>
              <a:rPr lang="en-US" altLang="zh-TW" sz="2400" b="1" dirty="0"/>
              <a:t> *p = &amp;a;</a:t>
            </a:r>
          </a:p>
          <a:p>
            <a:endParaRPr lang="en-US" altLang="zh-TW" sz="2400" b="1" dirty="0"/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a = %d (address: %p)\n</a:t>
            </a:r>
            <a:r>
              <a:rPr lang="en-US" altLang="zh-TW" sz="2400" b="1" dirty="0"/>
              <a:t>", a, &amp;a);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p = %p\n</a:t>
            </a:r>
            <a:r>
              <a:rPr lang="en-US" altLang="zh-TW" sz="2400" b="1" dirty="0"/>
              <a:t>", p);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*p = </a:t>
            </a:r>
            <a:r>
              <a:rPr lang="en-US" altLang="zh-TW" sz="2400" b="1" dirty="0">
                <a:solidFill>
                  <a:srgbClr val="FFC000"/>
                </a:solidFill>
              </a:rPr>
              <a:t>16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*p = 16;\n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a = %d (address: %p)\n</a:t>
            </a:r>
            <a:r>
              <a:rPr lang="en-US" altLang="zh-TW" sz="2400" b="1" dirty="0"/>
              <a:t>", a, &amp;a);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p = %p\n</a:t>
            </a:r>
            <a:r>
              <a:rPr lang="en-US" altLang="zh-TW" sz="2400" b="1" dirty="0"/>
              <a:t>", p);</a:t>
            </a:r>
          </a:p>
          <a:p>
            <a:endParaRPr lang="en-US" altLang="zh-TW" sz="2400" b="1" dirty="0"/>
          </a:p>
          <a:p>
            <a:r>
              <a:rPr lang="en-US" altLang="zh-TW" sz="2400" b="1" dirty="0"/>
              <a:t>a = </a:t>
            </a:r>
            <a:r>
              <a:rPr lang="en-US" altLang="zh-TW" sz="2400" b="1" dirty="0">
                <a:solidFill>
                  <a:srgbClr val="FFC000"/>
                </a:solidFill>
              </a:rPr>
              <a:t>512</a:t>
            </a:r>
            <a:r>
              <a:rPr lang="en-US" altLang="zh-TW" sz="2400" b="1" dirty="0"/>
              <a:t>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a = 512;\n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a = %d (address: %p)\n</a:t>
            </a:r>
            <a:r>
              <a:rPr lang="en-US" altLang="zh-TW" sz="2400" b="1" dirty="0"/>
              <a:t>", a, &amp;a);</a:t>
            </a:r>
          </a:p>
          <a:p>
            <a:r>
              <a:rPr lang="en-US" altLang="zh-TW" sz="24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p = %p\n</a:t>
            </a:r>
            <a:r>
              <a:rPr lang="en-US" altLang="zh-TW" sz="2400" b="1" dirty="0"/>
              <a:t>", p);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7900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281A9A-6BA7-4136-A16A-5B270D27D843}"/>
              </a:ext>
            </a:extLst>
          </p:cNvPr>
          <p:cNvSpPr/>
          <p:nvPr/>
        </p:nvSpPr>
        <p:spPr>
          <a:xfrm>
            <a:off x="649857" y="673190"/>
            <a:ext cx="11255631" cy="5552543"/>
          </a:xfrm>
          <a:prstGeom prst="roundRect">
            <a:avLst>
              <a:gd name="adj" fmla="val 7810"/>
            </a:avLst>
          </a:prstGeom>
          <a:noFill/>
          <a:ln w="38100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5-1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7"/>
            <a:ext cx="10703943" cy="61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試試看以下的程式碼，想一下為何會有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error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，寫出你覺得原因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2EAF8ABE-BC2E-4AD2-8C6C-DD7911CD6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69" y="2782107"/>
            <a:ext cx="2552700" cy="241935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A1F5901-8EA4-440E-A040-61C5D8B9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854" y="2796502"/>
            <a:ext cx="2628900" cy="23717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A8F54EF7-5A7F-4254-881B-44B91993A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639" y="2796502"/>
            <a:ext cx="2552700" cy="283845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40ADC4F-DE97-421D-887F-461FC628E8C3}"/>
              </a:ext>
            </a:extLst>
          </p:cNvPr>
          <p:cNvSpPr txBox="1"/>
          <p:nvPr/>
        </p:nvSpPr>
        <p:spPr>
          <a:xfrm>
            <a:off x="972269" y="238199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(a)</a:t>
            </a:r>
            <a:endParaRPr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792383-D714-43B3-82B5-3B9BEAA7C0CF}"/>
              </a:ext>
            </a:extLst>
          </p:cNvPr>
          <p:cNvSpPr txBox="1"/>
          <p:nvPr/>
        </p:nvSpPr>
        <p:spPr>
          <a:xfrm>
            <a:off x="4224854" y="239639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(b)</a:t>
            </a:r>
            <a:endParaRPr lang="zh-TW" altLang="en-US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C10DDD9-9604-4B52-AB5F-BDA698DC7EBB}"/>
              </a:ext>
            </a:extLst>
          </p:cNvPr>
          <p:cNvSpPr txBox="1"/>
          <p:nvPr/>
        </p:nvSpPr>
        <p:spPr>
          <a:xfrm>
            <a:off x="7553639" y="239639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(c)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9603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281A9A-6BA7-4136-A16A-5B270D27D843}"/>
              </a:ext>
            </a:extLst>
          </p:cNvPr>
          <p:cNvSpPr/>
          <p:nvPr/>
        </p:nvSpPr>
        <p:spPr>
          <a:xfrm>
            <a:off x="649857" y="673190"/>
            <a:ext cx="11255631" cy="5552543"/>
          </a:xfrm>
          <a:prstGeom prst="roundRect">
            <a:avLst>
              <a:gd name="adj" fmla="val 7810"/>
            </a:avLst>
          </a:prstGeom>
          <a:noFill/>
          <a:ln w="38100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5-2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7"/>
            <a:ext cx="10703943" cy="61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寫出這些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的結果，並寫出其原因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14CC4F-CC9C-4F83-9E88-611DA1B0E26A}"/>
              </a:ext>
            </a:extLst>
          </p:cNvPr>
          <p:cNvSpPr txBox="1"/>
          <p:nvPr/>
        </p:nvSpPr>
        <p:spPr>
          <a:xfrm>
            <a:off x="972269" y="238199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(a)</a:t>
            </a:r>
            <a:endParaRPr lang="zh-TW" altLang="en-US" sz="20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B217A84-5A88-4348-97D7-063660295178}"/>
              </a:ext>
            </a:extLst>
          </p:cNvPr>
          <p:cNvSpPr txBox="1"/>
          <p:nvPr/>
        </p:nvSpPr>
        <p:spPr>
          <a:xfrm>
            <a:off x="6501333" y="2396392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(b)</a:t>
            </a:r>
            <a:endParaRPr lang="zh-TW" altLang="en-US" sz="2000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878A020-DAC9-43EC-A760-35270CC1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333" y="2796502"/>
            <a:ext cx="5260224" cy="25212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BD9D250-9CA4-4C1C-8D9A-60648DEF0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69" y="2782107"/>
            <a:ext cx="4864834" cy="253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405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圓角 2">
            <a:extLst>
              <a:ext uri="{FF2B5EF4-FFF2-40B4-BE49-F238E27FC236}">
                <a16:creationId xmlns:a16="http://schemas.microsoft.com/office/drawing/2014/main" id="{6E281A9A-6BA7-4136-A16A-5B270D27D843}"/>
              </a:ext>
            </a:extLst>
          </p:cNvPr>
          <p:cNvSpPr/>
          <p:nvPr/>
        </p:nvSpPr>
        <p:spPr>
          <a:xfrm>
            <a:off x="649857" y="673190"/>
            <a:ext cx="11255631" cy="5552543"/>
          </a:xfrm>
          <a:prstGeom prst="roundRect">
            <a:avLst>
              <a:gd name="adj" fmla="val 7810"/>
            </a:avLst>
          </a:prstGeom>
          <a:noFill/>
          <a:ln w="38100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5-2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7"/>
            <a:ext cx="10703943" cy="61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寫出這些</a:t>
            </a:r>
            <a:r>
              <a:rPr lang="en-US" altLang="zh-TW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printf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的結果，並寫出其原因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!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14CC4F-CC9C-4F83-9E88-611DA1B0E26A}"/>
              </a:ext>
            </a:extLst>
          </p:cNvPr>
          <p:cNvSpPr txBox="1"/>
          <p:nvPr/>
        </p:nvSpPr>
        <p:spPr>
          <a:xfrm>
            <a:off x="972269" y="2381997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(c)</a:t>
            </a:r>
            <a:endParaRPr lang="zh-TW" altLang="en-US" sz="2000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3F9D10F8-065D-470D-8678-77F3ABE57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69" y="2782107"/>
            <a:ext cx="5030005" cy="316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03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+/- in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81B4C97-6C1A-4A2C-AE2E-7B096016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925532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還記得我們前面有提到，每個變數的指標在宣告的時候，要注意你要儲存變數的資料類別</a:t>
            </a:r>
            <a:r>
              <a:rPr lang="en-US" altLang="zh-TW" dirty="0"/>
              <a:t>!</a:t>
            </a:r>
            <a:r>
              <a:rPr lang="zh-TW" altLang="en-US" dirty="0"/>
              <a:t> 那如果在地址上</a:t>
            </a:r>
            <a:r>
              <a:rPr lang="en-US" altLang="zh-TW" dirty="0"/>
              <a:t>+1</a:t>
            </a:r>
            <a:r>
              <a:rPr lang="zh-TW" altLang="en-US" dirty="0"/>
              <a:t>，那會怎麼變化呢</a:t>
            </a:r>
            <a:r>
              <a:rPr lang="en-US" altLang="zh-TW" dirty="0"/>
              <a:t>?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3A78F84-301D-496D-AB34-4CA44473EA79}"/>
              </a:ext>
            </a:extLst>
          </p:cNvPr>
          <p:cNvSpPr/>
          <p:nvPr/>
        </p:nvSpPr>
        <p:spPr>
          <a:xfrm>
            <a:off x="838200" y="2683280"/>
            <a:ext cx="1171651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/*Ex 5-5: Operator +/- in Pointers */</a:t>
            </a:r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5-5: Operator +/- in Pointers\n</a:t>
            </a:r>
            <a:r>
              <a:rPr lang="en-US" altLang="zh-TW" b="1" dirty="0"/>
              <a:t>");</a:t>
            </a:r>
          </a:p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</a:t>
            </a:r>
          </a:p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*p = &amp;a;</a:t>
            </a:r>
          </a:p>
          <a:p>
            <a:endParaRPr lang="en-US" altLang="zh-TW" b="1" dirty="0"/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The values of a and its address are %d and %p, respectively.\n</a:t>
            </a:r>
            <a:r>
              <a:rPr lang="en-US" altLang="zh-TW" b="1" dirty="0"/>
              <a:t>", a, &amp;a);</a:t>
            </a:r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The values of p, p dereference and its address are %p, %d and %p, respectively.\n</a:t>
            </a:r>
            <a:r>
              <a:rPr lang="en-US" altLang="zh-TW" b="1" dirty="0"/>
              <a:t>", p, *p, &amp;p);</a:t>
            </a:r>
          </a:p>
          <a:p>
            <a:endParaRPr lang="en-US" altLang="zh-TW" b="1" dirty="0"/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</a:t>
            </a:r>
            <a:r>
              <a:rPr lang="en-US" altLang="zh-TW" b="1" dirty="0" err="1">
                <a:solidFill>
                  <a:srgbClr val="00B050"/>
                </a:solidFill>
              </a:rPr>
              <a:t>nPLUS</a:t>
            </a:r>
            <a:r>
              <a:rPr lang="en-US" altLang="zh-TW" b="1" dirty="0">
                <a:solidFill>
                  <a:srgbClr val="00B050"/>
                </a:solidFill>
              </a:rPr>
              <a:t> 1 ::\n</a:t>
            </a:r>
            <a:r>
              <a:rPr lang="en-US" altLang="zh-TW" b="1" dirty="0"/>
              <a:t>");</a:t>
            </a:r>
          </a:p>
          <a:p>
            <a:r>
              <a:rPr lang="en-US" altLang="zh-TW" b="1" dirty="0"/>
              <a:t>a = a + 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;</a:t>
            </a:r>
            <a:r>
              <a:rPr lang="zh-TW" altLang="en-US" b="1" dirty="0"/>
              <a:t>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觀察變數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的效果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b="1" dirty="0"/>
              <a:t>p = p + </a:t>
            </a:r>
            <a:r>
              <a:rPr lang="en-US" altLang="zh-TW" b="1" dirty="0">
                <a:solidFill>
                  <a:srgbClr val="FFC000"/>
                </a:solidFill>
              </a:rPr>
              <a:t>1</a:t>
            </a:r>
            <a:r>
              <a:rPr lang="en-US" altLang="zh-TW" b="1" dirty="0"/>
              <a:t>; 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觀察地址加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的效果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The values of a and its address are %d and %p, respectively.\n</a:t>
            </a:r>
            <a:r>
              <a:rPr lang="en-US" altLang="zh-TW" b="1" dirty="0"/>
              <a:t>", a, &amp;a);</a:t>
            </a:r>
          </a:p>
          <a:p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The values of p, p dereference and its address are %p, %d and %p, respectively.\n</a:t>
            </a:r>
            <a:r>
              <a:rPr lang="en-US" altLang="zh-TW" b="1" dirty="0"/>
              <a:t>", p, *p, &amp;p);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1142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+/- in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81B4C97-6C1A-4A2C-AE2E-7B096016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445496" cy="4209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dirty="0"/>
              <a:t>這邊以</a:t>
            </a:r>
            <a:r>
              <a:rPr lang="en-US" altLang="zh-TW" b="1" dirty="0"/>
              <a:t>Ex 5-5</a:t>
            </a:r>
            <a:r>
              <a:rPr lang="zh-TW" altLang="en-US" dirty="0"/>
              <a:t>我們稍微簡單簡介一下，</a:t>
            </a:r>
            <a:r>
              <a:rPr lang="en-US" altLang="zh-TW" dirty="0"/>
              <a:t>Operators +/-</a:t>
            </a:r>
            <a:r>
              <a:rPr lang="zh-TW" altLang="en-US" dirty="0"/>
              <a:t> 對指標的影響與記憶體空間內的</a:t>
            </a:r>
            <a:r>
              <a:rPr lang="en-US" altLang="zh-TW" dirty="0"/>
              <a:t>16</a:t>
            </a:r>
            <a:r>
              <a:rPr lang="zh-TW" altLang="en-US" dirty="0"/>
              <a:t>進位表示法</a:t>
            </a:r>
            <a:r>
              <a:rPr lang="en-US" altLang="zh-TW" dirty="0"/>
              <a:t>:</a:t>
            </a:r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endParaRPr lang="en-US" altLang="zh-TW" dirty="0"/>
          </a:p>
          <a:p>
            <a:pPr marL="0" indent="0" algn="just">
              <a:buNone/>
            </a:pPr>
            <a:r>
              <a:rPr lang="zh-TW" altLang="en-US" dirty="0"/>
              <a:t>先前有提到</a:t>
            </a:r>
            <a:r>
              <a:rPr lang="en-US" altLang="zh-TW" dirty="0"/>
              <a:t>int</a:t>
            </a:r>
            <a:r>
              <a:rPr lang="zh-TW" altLang="en-US" dirty="0"/>
              <a:t>的大小是</a:t>
            </a:r>
            <a:r>
              <a:rPr lang="en-US" altLang="zh-TW" dirty="0"/>
              <a:t>4 bytes</a:t>
            </a:r>
            <a:r>
              <a:rPr lang="zh-TW" altLang="en-US" dirty="0"/>
              <a:t>，所以當我們直接在指標上加</a:t>
            </a:r>
            <a:r>
              <a:rPr lang="en-US" altLang="zh-TW" dirty="0"/>
              <a:t>1</a:t>
            </a:r>
            <a:r>
              <a:rPr lang="zh-TW" altLang="en-US" dirty="0"/>
              <a:t>的時候，就是跳到下一個可以儲存一個</a:t>
            </a:r>
            <a:r>
              <a:rPr lang="en-US" altLang="zh-TW" dirty="0"/>
              <a:t>int</a:t>
            </a:r>
            <a:r>
              <a:rPr lang="zh-TW" altLang="en-US" dirty="0"/>
              <a:t>大小的位置，也就是要跨過</a:t>
            </a:r>
            <a:r>
              <a:rPr lang="en-US" altLang="zh-TW" dirty="0"/>
              <a:t>4</a:t>
            </a:r>
            <a:r>
              <a:rPr lang="zh-TW" altLang="en-US" dirty="0"/>
              <a:t>個</a:t>
            </a:r>
            <a:r>
              <a:rPr lang="en-US" altLang="zh-TW" dirty="0"/>
              <a:t>byte</a:t>
            </a:r>
            <a:r>
              <a:rPr lang="zh-TW" altLang="en-US" dirty="0"/>
              <a:t>的記憶體位置。</a:t>
            </a:r>
            <a:endParaRPr lang="en-US" altLang="zh-TW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6F9EEA2-474A-4B09-9FF5-D6535F807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81" y="2759041"/>
            <a:ext cx="10289237" cy="133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27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6787896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+/- in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81B4C97-6C1A-4A2C-AE2E-7B096016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159054" cy="4593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/>
              <a:t>那我們用圖解來看一下</a:t>
            </a:r>
            <a:r>
              <a:rPr lang="en-US" altLang="zh-TW" sz="2400" dirty="0"/>
              <a:t>!</a:t>
            </a:r>
          </a:p>
          <a:p>
            <a:pPr marL="0" indent="0">
              <a:buNone/>
            </a:pPr>
            <a:r>
              <a:rPr lang="en-US" altLang="zh-TW" sz="2400" dirty="0"/>
              <a:t>Before plus one,</a:t>
            </a:r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endParaRPr lang="en-US" altLang="zh-TW" sz="2400" dirty="0"/>
          </a:p>
          <a:p>
            <a:pPr marL="0" indent="0">
              <a:buNone/>
            </a:pPr>
            <a:r>
              <a:rPr lang="en-US" altLang="zh-TW" sz="2400" dirty="0"/>
              <a:t>After plus one,</a:t>
            </a:r>
          </a:p>
          <a:p>
            <a:pPr marL="0" indent="0">
              <a:buNone/>
            </a:pPr>
            <a:endParaRPr lang="en-US" altLang="zh-TW" sz="24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EDBE967-5DDD-4203-82A7-E2CCC1313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509034"/>
              </p:ext>
            </p:extLst>
          </p:nvPr>
        </p:nvGraphicFramePr>
        <p:xfrm>
          <a:off x="898128" y="2764536"/>
          <a:ext cx="606045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806">
                  <a:extLst>
                    <a:ext uri="{9D8B030D-6E8A-4147-A177-3AD203B41FA5}">
                      <a16:colId xmlns:a16="http://schemas.microsoft.com/office/drawing/2014/main" val="3694329670"/>
                    </a:ext>
                  </a:extLst>
                </a:gridCol>
                <a:gridCol w="2207570">
                  <a:extLst>
                    <a:ext uri="{9D8B030D-6E8A-4147-A177-3AD203B41FA5}">
                      <a16:colId xmlns:a16="http://schemas.microsoft.com/office/drawing/2014/main" val="424563301"/>
                    </a:ext>
                  </a:extLst>
                </a:gridCol>
                <a:gridCol w="2199080">
                  <a:extLst>
                    <a:ext uri="{9D8B030D-6E8A-4147-A177-3AD203B41FA5}">
                      <a16:colId xmlns:a16="http://schemas.microsoft.com/office/drawing/2014/main" val="3041875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000000000061FE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6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000000000061FE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1C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000000000061FE</a:t>
                      </a:r>
                      <a:r>
                        <a:rPr lang="en-US" altLang="zh-TW" sz="16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78537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4956AB0-4708-4565-B3C0-FE903F744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153111"/>
              </p:ext>
            </p:extLst>
          </p:nvPr>
        </p:nvGraphicFramePr>
        <p:xfrm>
          <a:off x="838200" y="4591812"/>
          <a:ext cx="612038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139">
                  <a:extLst>
                    <a:ext uri="{9D8B030D-6E8A-4147-A177-3AD203B41FA5}">
                      <a16:colId xmlns:a16="http://schemas.microsoft.com/office/drawing/2014/main" val="3694329670"/>
                    </a:ext>
                  </a:extLst>
                </a:gridCol>
                <a:gridCol w="2200620">
                  <a:extLst>
                    <a:ext uri="{9D8B030D-6E8A-4147-A177-3AD203B41FA5}">
                      <a16:colId xmlns:a16="http://schemas.microsoft.com/office/drawing/2014/main" val="424563301"/>
                    </a:ext>
                  </a:extLst>
                </a:gridCol>
                <a:gridCol w="2183626">
                  <a:extLst>
                    <a:ext uri="{9D8B030D-6E8A-4147-A177-3AD203B41FA5}">
                      <a16:colId xmlns:a16="http://schemas.microsoft.com/office/drawing/2014/main" val="3041875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Variable name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Address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4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a</a:t>
                      </a:r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6</a:t>
                      </a:r>
                      <a:endParaRPr lang="zh-TW" alt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000000000061FE</a:t>
                      </a:r>
                      <a:r>
                        <a:rPr lang="en-US" altLang="zh-TW" sz="1600" b="1" dirty="0"/>
                        <a:t>1C</a:t>
                      </a:r>
                      <a:endParaRPr lang="zh-TW" altLang="en-US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867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p</a:t>
                      </a:r>
                      <a:endParaRPr lang="zh-TW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000000000061FE</a:t>
                      </a:r>
                      <a:r>
                        <a:rPr lang="en-US" altLang="zh-TW" sz="1600" b="1" dirty="0"/>
                        <a:t>20</a:t>
                      </a:r>
                      <a:endParaRPr lang="zh-TW" alt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/>
                        <a:t>000000000061FE</a:t>
                      </a:r>
                      <a:r>
                        <a:rPr lang="en-US" altLang="zh-TW" sz="1600" b="1" dirty="0"/>
                        <a:t>10</a:t>
                      </a:r>
                      <a:endParaRPr lang="zh-TW" altLang="en-US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785372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2F6AE652-A555-44DD-B3BB-DE6FF69B7F5A}"/>
              </a:ext>
            </a:extLst>
          </p:cNvPr>
          <p:cNvGrpSpPr/>
          <p:nvPr/>
        </p:nvGrpSpPr>
        <p:grpSpPr>
          <a:xfrm>
            <a:off x="7496857" y="857953"/>
            <a:ext cx="1322962" cy="832735"/>
            <a:chOff x="7496857" y="857953"/>
            <a:chExt cx="1322962" cy="832735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1240AD4-0D70-4CF5-8C04-8B741D8B39A9}"/>
                </a:ext>
              </a:extLst>
            </p:cNvPr>
            <p:cNvSpPr txBox="1"/>
            <p:nvPr/>
          </p:nvSpPr>
          <p:spPr>
            <a:xfrm>
              <a:off x="7496857" y="997273"/>
              <a:ext cx="1184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Pointer p</a:t>
              </a:r>
              <a:endParaRPr lang="zh-TW" altLang="en-US" b="1" dirty="0"/>
            </a:p>
          </p:txBody>
        </p:sp>
        <p:sp>
          <p:nvSpPr>
            <p:cNvPr id="14" name="左中括弧 13">
              <a:extLst>
                <a:ext uri="{FF2B5EF4-FFF2-40B4-BE49-F238E27FC236}">
                  <a16:creationId xmlns:a16="http://schemas.microsoft.com/office/drawing/2014/main" id="{4432630E-2F04-4B87-9E3D-13463723A3C4}"/>
                </a:ext>
              </a:extLst>
            </p:cNvPr>
            <p:cNvSpPr/>
            <p:nvPr/>
          </p:nvSpPr>
          <p:spPr>
            <a:xfrm>
              <a:off x="8681797" y="857953"/>
              <a:ext cx="138022" cy="832735"/>
            </a:xfrm>
            <a:prstGeom prst="leftBracket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2729379F-91BB-4065-8367-13475E16C201}"/>
              </a:ext>
            </a:extLst>
          </p:cNvPr>
          <p:cNvGrpSpPr/>
          <p:nvPr/>
        </p:nvGrpSpPr>
        <p:grpSpPr>
          <a:xfrm>
            <a:off x="7935968" y="4071030"/>
            <a:ext cx="917440" cy="870413"/>
            <a:chOff x="7935968" y="4071030"/>
            <a:chExt cx="917440" cy="870413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821CA68-44F4-4AA8-92D1-6B312B92FCBD}"/>
                </a:ext>
              </a:extLst>
            </p:cNvPr>
            <p:cNvSpPr txBox="1"/>
            <p:nvPr/>
          </p:nvSpPr>
          <p:spPr>
            <a:xfrm>
              <a:off x="7935968" y="407103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b="1" dirty="0"/>
                <a:t>int a</a:t>
              </a:r>
              <a:endParaRPr lang="zh-TW" altLang="en-US" b="1" dirty="0"/>
            </a:p>
          </p:txBody>
        </p:sp>
        <p:sp>
          <p:nvSpPr>
            <p:cNvPr id="15" name="左中括弧 14">
              <a:extLst>
                <a:ext uri="{FF2B5EF4-FFF2-40B4-BE49-F238E27FC236}">
                  <a16:creationId xmlns:a16="http://schemas.microsoft.com/office/drawing/2014/main" id="{507BBFA4-E946-46C6-B96A-0A461ECA3E9F}"/>
                </a:ext>
              </a:extLst>
            </p:cNvPr>
            <p:cNvSpPr/>
            <p:nvPr/>
          </p:nvSpPr>
          <p:spPr>
            <a:xfrm>
              <a:off x="8715386" y="4108708"/>
              <a:ext cx="138022" cy="832735"/>
            </a:xfrm>
            <a:prstGeom prst="leftBracket">
              <a:avLst/>
            </a:prstGeom>
            <a:ln w="57150">
              <a:solidFill>
                <a:srgbClr val="0066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6" name="左中括弧 15">
            <a:extLst>
              <a:ext uri="{FF2B5EF4-FFF2-40B4-BE49-F238E27FC236}">
                <a16:creationId xmlns:a16="http://schemas.microsoft.com/office/drawing/2014/main" id="{69429384-42F3-4A0D-A5DE-E6C8642A6C26}"/>
              </a:ext>
            </a:extLst>
          </p:cNvPr>
          <p:cNvSpPr/>
          <p:nvPr/>
        </p:nvSpPr>
        <p:spPr>
          <a:xfrm>
            <a:off x="8710801" y="5221228"/>
            <a:ext cx="138022" cy="832735"/>
          </a:xfrm>
          <a:prstGeom prst="leftBracket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CF2B2126-AE34-4DB6-AAD5-C57A814C272F}"/>
              </a:ext>
            </a:extLst>
          </p:cNvPr>
          <p:cNvCxnSpPr>
            <a:stCxn id="15" idx="1"/>
            <a:endCxn id="16" idx="1"/>
          </p:cNvCxnSpPr>
          <p:nvPr/>
        </p:nvCxnSpPr>
        <p:spPr>
          <a:xfrm rot="10800000" flipV="1">
            <a:off x="8710802" y="4525076"/>
            <a:ext cx="4585" cy="1112520"/>
          </a:xfrm>
          <a:prstGeom prst="bentConnector3">
            <a:avLst>
              <a:gd name="adj1" fmla="val 8276750"/>
            </a:avLst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CF2928C-EF79-4ABC-93AE-2640DD4162E3}"/>
              </a:ext>
            </a:extLst>
          </p:cNvPr>
          <p:cNvGrpSpPr/>
          <p:nvPr/>
        </p:nvGrpSpPr>
        <p:grpSpPr>
          <a:xfrm>
            <a:off x="8877018" y="5082564"/>
            <a:ext cx="2653566" cy="1102246"/>
            <a:chOff x="8877018" y="5082564"/>
            <a:chExt cx="2653566" cy="1102246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252FC6-1E16-42EA-B621-2C0941341241}"/>
                </a:ext>
              </a:extLst>
            </p:cNvPr>
            <p:cNvSpPr/>
            <p:nvPr/>
          </p:nvSpPr>
          <p:spPr>
            <a:xfrm>
              <a:off x="8877018" y="5093208"/>
              <a:ext cx="1661430" cy="108367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7B0A1F9-2D45-4B62-A8B0-946920F4AFFE}"/>
                </a:ext>
              </a:extLst>
            </p:cNvPr>
            <p:cNvSpPr/>
            <p:nvPr/>
          </p:nvSpPr>
          <p:spPr>
            <a:xfrm>
              <a:off x="10552176" y="5082564"/>
              <a:ext cx="978408" cy="110224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336DE48D-D638-4D42-81BA-B3E8B9C86C52}"/>
              </a:ext>
            </a:extLst>
          </p:cNvPr>
          <p:cNvGrpSpPr/>
          <p:nvPr/>
        </p:nvGrpSpPr>
        <p:grpSpPr>
          <a:xfrm>
            <a:off x="8881984" y="3992380"/>
            <a:ext cx="2648600" cy="1083678"/>
            <a:chOff x="8881984" y="3992380"/>
            <a:chExt cx="2648600" cy="1083678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CCA6619-05A7-4BB7-B1F2-9E1AABB81CCD}"/>
                </a:ext>
              </a:extLst>
            </p:cNvPr>
            <p:cNvSpPr/>
            <p:nvPr/>
          </p:nvSpPr>
          <p:spPr>
            <a:xfrm>
              <a:off x="8881984" y="3992380"/>
              <a:ext cx="1651906" cy="108367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DD68120-BA91-4850-B558-B7248FB066F2}"/>
                </a:ext>
              </a:extLst>
            </p:cNvPr>
            <p:cNvSpPr/>
            <p:nvPr/>
          </p:nvSpPr>
          <p:spPr>
            <a:xfrm>
              <a:off x="10552176" y="3992380"/>
              <a:ext cx="978408" cy="108367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476FFAEE-C70D-402F-9C7C-572D97A23C9E}"/>
              </a:ext>
            </a:extLst>
          </p:cNvPr>
          <p:cNvGrpSpPr/>
          <p:nvPr/>
        </p:nvGrpSpPr>
        <p:grpSpPr>
          <a:xfrm>
            <a:off x="8877399" y="681114"/>
            <a:ext cx="2644041" cy="1083678"/>
            <a:chOff x="8877399" y="671970"/>
            <a:chExt cx="2644041" cy="108367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4F18B699-B26E-4CE4-855E-6A163CDF08A3}"/>
                </a:ext>
              </a:extLst>
            </p:cNvPr>
            <p:cNvSpPr/>
            <p:nvPr/>
          </p:nvSpPr>
          <p:spPr>
            <a:xfrm>
              <a:off x="8877399" y="671970"/>
              <a:ext cx="1656490" cy="108367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F786458-F88A-4462-8DD0-89B5509F1A04}"/>
                </a:ext>
              </a:extLst>
            </p:cNvPr>
            <p:cNvSpPr/>
            <p:nvPr/>
          </p:nvSpPr>
          <p:spPr>
            <a:xfrm>
              <a:off x="10543032" y="671970"/>
              <a:ext cx="978408" cy="108367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55E3DFF-DE0C-4E6E-9971-CF30376C17BE}"/>
              </a:ext>
            </a:extLst>
          </p:cNvPr>
          <p:cNvSpPr txBox="1"/>
          <p:nvPr/>
        </p:nvSpPr>
        <p:spPr>
          <a:xfrm>
            <a:off x="6924024" y="4882248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Address +1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C0ED7E9-2F73-4237-9DBD-8EE9ACAD6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195468"/>
              </p:ext>
            </p:extLst>
          </p:nvPr>
        </p:nvGraphicFramePr>
        <p:xfrm>
          <a:off x="8862552" y="671970"/>
          <a:ext cx="2668032" cy="551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550">
                  <a:extLst>
                    <a:ext uri="{9D8B030D-6E8A-4147-A177-3AD203B41FA5}">
                      <a16:colId xmlns:a16="http://schemas.microsoft.com/office/drawing/2014/main" val="375129848"/>
                    </a:ext>
                  </a:extLst>
                </a:gridCol>
                <a:gridCol w="987482">
                  <a:extLst>
                    <a:ext uri="{9D8B030D-6E8A-4147-A177-3AD203B41FA5}">
                      <a16:colId xmlns:a16="http://schemas.microsoft.com/office/drawing/2014/main" val="1025430553"/>
                    </a:ext>
                  </a:extLst>
                </a:gridCol>
              </a:tblGrid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139032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2118685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7272873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000000000061FE13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2637942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000000000061FE14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535372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178029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000000000061FE16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64053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000000000061FE17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027020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000000000061FE18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079550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000000000061FE19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0290454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000000000061FE1A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043082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000000000061FE1B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907016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000000000061FE1C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715760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000000000061FE1D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046922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000000000061FE1E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444760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>
                          <a:solidFill>
                            <a:schemeClr val="tx1"/>
                          </a:solidFill>
                          <a:latin typeface="+mn-lt"/>
                        </a:rPr>
                        <a:t>000000000061FE1F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1043908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000000000061FE20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528499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000000000061FE21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4253307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000000000061FE22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045290"/>
                  </a:ext>
                </a:extLst>
              </a:tr>
              <a:tr h="275642">
                <a:tc>
                  <a:txBody>
                    <a:bodyPr/>
                    <a:lstStyle/>
                    <a:p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000000000061FE23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679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46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Operators +/- in Pointers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81B4C97-6C1A-4A2C-AE2E-7B096016C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564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還記得我們前面有提到，每個變數的指標在宣告的時候，要注意你要儲存變數的資料類別</a:t>
            </a:r>
            <a:r>
              <a:rPr lang="en-US" altLang="zh-TW" dirty="0"/>
              <a:t>!</a:t>
            </a:r>
            <a:r>
              <a:rPr lang="zh-TW" altLang="en-US" dirty="0"/>
              <a:t> 那可曾想過如果我在地址上</a:t>
            </a:r>
            <a:r>
              <a:rPr lang="en-US" altLang="zh-TW" dirty="0"/>
              <a:t>+1</a:t>
            </a:r>
            <a:r>
              <a:rPr lang="zh-TW" altLang="en-US" dirty="0"/>
              <a:t>，那地址會怎麼變化呢</a:t>
            </a:r>
            <a:r>
              <a:rPr lang="en-US" altLang="zh-TW" dirty="0"/>
              <a:t>?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A9E8325-AE4F-4F5C-9305-F694B6AE5DA5}"/>
              </a:ext>
            </a:extLst>
          </p:cNvPr>
          <p:cNvSpPr/>
          <p:nvPr/>
        </p:nvSpPr>
        <p:spPr>
          <a:xfrm>
            <a:off x="807288" y="3317049"/>
            <a:ext cx="10577423" cy="2867761"/>
          </a:xfrm>
          <a:prstGeom prst="roundRect">
            <a:avLst>
              <a:gd name="adj" fmla="val 7147"/>
            </a:avLst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sz="2800" b="1" dirty="0">
                <a:solidFill>
                  <a:srgbClr val="FF0000"/>
                </a:solidFill>
              </a:rPr>
              <a:t>Lab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5-3:</a:t>
            </a:r>
          </a:p>
          <a:p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先分別宣告四個不同資料型別的變數，再用適合指標分別儲存他們的地址。再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pointer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+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前後，記得印出以下五個需要的數值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514350" indent="-514350"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變數值                       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(5) </a:t>
            </a: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指標地址所存的數值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變數地址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指標值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arenBoth"/>
            </a:pPr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指標地址</a:t>
            </a:r>
            <a:endParaRPr lang="en-US" altLang="zh-TW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208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到底在記憶體空間中指標是什麼樣的存在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627E-132B-4FAC-BA60-FBFFE9CB8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4096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/>
              <a:t>這邊是一題進階練習，大家可以回去動腦做做看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Q:</a:t>
            </a:r>
            <a:r>
              <a:rPr lang="zh-TW" altLang="en-US" b="1" dirty="0"/>
              <a:t> 想像看如果想要看到某個特定記憶體空間內的數值，要怎麼做呢</a:t>
            </a:r>
            <a:r>
              <a:rPr lang="en-US" altLang="zh-TW" b="1" dirty="0"/>
              <a:t>?</a:t>
            </a:r>
          </a:p>
          <a:p>
            <a:pPr marL="0" indent="0">
              <a:buNone/>
            </a:pPr>
            <a:r>
              <a:rPr lang="zh-TW" altLang="en-US" b="1" dirty="0"/>
              <a:t>目的</a:t>
            </a:r>
            <a:r>
              <a:rPr lang="en-US" altLang="zh-TW" b="1" dirty="0"/>
              <a:t>:</a:t>
            </a:r>
            <a:r>
              <a:rPr lang="zh-TW" altLang="en-US" b="1" dirty="0"/>
              <a:t> 讓我們看見在記憶體空間內的</a:t>
            </a:r>
            <a:r>
              <a:rPr lang="zh-TW" altLang="en-US" b="1" u="sng" dirty="0">
                <a:solidFill>
                  <a:srgbClr val="0066FF"/>
                </a:solidFill>
              </a:rPr>
              <a:t>整數變數</a:t>
            </a:r>
            <a:r>
              <a:rPr lang="en-US" altLang="zh-TW" b="1" u="sng" dirty="0">
                <a:solidFill>
                  <a:srgbClr val="0066FF"/>
                </a:solidFill>
              </a:rPr>
              <a:t>a</a:t>
            </a:r>
            <a:r>
              <a:rPr lang="zh-TW" altLang="en-US" b="1" dirty="0"/>
              <a:t>與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dirty="0"/>
              <a:t>的</a:t>
            </a:r>
            <a:r>
              <a:rPr lang="zh-TW" altLang="en-US" b="1" u="sng" dirty="0">
                <a:solidFill>
                  <a:srgbClr val="00B050"/>
                </a:solidFill>
              </a:rPr>
              <a:t>位置</a:t>
            </a:r>
            <a:r>
              <a:rPr lang="zh-TW" altLang="en-US" b="1" dirty="0"/>
              <a:t>與所</a:t>
            </a:r>
            <a:r>
              <a:rPr lang="zh-TW" altLang="en-US" b="1" u="sng" dirty="0">
                <a:solidFill>
                  <a:srgbClr val="00B050"/>
                </a:solidFill>
              </a:rPr>
              <a:t>儲存的數值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*p = &amp;a;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B007C66-B328-43AA-B3A0-0426CEA67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82" y="4590289"/>
            <a:ext cx="6923264" cy="13202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731AAD5-8E8B-4211-947E-4B04CF6B6D37}"/>
              </a:ext>
            </a:extLst>
          </p:cNvPr>
          <p:cNvSpPr txBox="1"/>
          <p:nvPr/>
        </p:nvSpPr>
        <p:spPr>
          <a:xfrm>
            <a:off x="4696082" y="422095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範例結果</a:t>
            </a:r>
            <a:r>
              <a:rPr lang="en-US" altLang="zh-TW" b="1" dirty="0">
                <a:solidFill>
                  <a:srgbClr val="7030A0"/>
                </a:solidFill>
              </a:rPr>
              <a:t>:</a:t>
            </a:r>
            <a:endParaRPr lang="zh-TW" alt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132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提示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6627E-132B-4FAC-BA60-FBFFE9CB8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b="1" dirty="0"/>
              <a:t>這邊是一題進階練習，大家可以回去動腦做做看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endParaRPr lang="en-US" altLang="zh-TW" b="1" dirty="0"/>
          </a:p>
          <a:p>
            <a:pPr marL="514350" indent="-514350">
              <a:buAutoNum type="arabicPeriod"/>
            </a:pPr>
            <a:r>
              <a:rPr lang="zh-TW" altLang="en-US" b="1" dirty="0"/>
              <a:t>先宣告一個整數變數與整數指標。</a:t>
            </a:r>
            <a:endParaRPr lang="en-US" altLang="zh-TW" b="1" dirty="0"/>
          </a:p>
          <a:p>
            <a:pPr marL="514350" indent="-514350">
              <a:buAutoNum type="arabicPeriod"/>
            </a:pPr>
            <a:r>
              <a:rPr lang="zh-TW" altLang="en-US" b="1" dirty="0"/>
              <a:t>將整數變數的地址與數值印出來。</a:t>
            </a:r>
            <a:endParaRPr lang="en-US" altLang="zh-TW" b="1" dirty="0"/>
          </a:p>
          <a:p>
            <a:pPr marL="514350" indent="-514350">
              <a:buAutoNum type="arabicPeriod"/>
            </a:pPr>
            <a:r>
              <a:rPr lang="zh-TW" altLang="en-US" b="1" dirty="0"/>
              <a:t>將整數指標儲存的地址與數值印出來。</a:t>
            </a:r>
            <a:endParaRPr lang="en-US" altLang="zh-TW" b="1" dirty="0"/>
          </a:p>
          <a:p>
            <a:pPr marL="514350" indent="-514350">
              <a:buAutoNum type="arabicPeriod"/>
            </a:pPr>
            <a:r>
              <a:rPr lang="zh-TW" altLang="en-US" b="1" dirty="0"/>
              <a:t>宣告一個</a:t>
            </a:r>
            <a:r>
              <a:rPr lang="zh-TW" altLang="en-US" b="1" u="sng" dirty="0">
                <a:solidFill>
                  <a:srgbClr val="FF0000"/>
                </a:solidFill>
              </a:rPr>
              <a:t>字元指標</a:t>
            </a:r>
            <a:r>
              <a:rPr lang="zh-TW" altLang="en-US" b="1" dirty="0"/>
              <a:t>儲存整數指標所存地址。</a:t>
            </a:r>
            <a:endParaRPr lang="en-US" altLang="zh-TW" b="1" dirty="0"/>
          </a:p>
          <a:p>
            <a:pPr marL="514350" indent="-514350">
              <a:buAutoNum type="arabicPeriod"/>
            </a:pPr>
            <a:r>
              <a:rPr lang="zh-TW" altLang="en-US" b="1" dirty="0"/>
              <a:t>定義一個掃瞄範圍，將該字元指標的前後地址與所存的數值回傳並印出。</a:t>
            </a:r>
            <a:endParaRPr lang="en-US" altLang="zh-TW" b="1" dirty="0"/>
          </a:p>
          <a:p>
            <a:pPr marL="514350" indent="-514350">
              <a:buAutoNum type="arabicPeriod"/>
            </a:pP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4238069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584299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Concept</a:t>
            </a:r>
          </a:p>
          <a:p>
            <a:pPr marL="0" indent="0">
              <a:buNone/>
            </a:pPr>
            <a:r>
              <a:rPr lang="en-US" altLang="zh-TW" b="1" dirty="0"/>
              <a:t>[2] Declare a Pointer</a:t>
            </a:r>
          </a:p>
          <a:p>
            <a:pPr marL="0" indent="0">
              <a:buNone/>
            </a:pPr>
            <a:r>
              <a:rPr lang="en-US" altLang="zh-TW" b="1" dirty="0"/>
              <a:t>[3] Address</a:t>
            </a:r>
          </a:p>
          <a:p>
            <a:pPr marL="0" indent="0">
              <a:buNone/>
            </a:pPr>
            <a:r>
              <a:rPr lang="en-US" altLang="zh-TW" b="1" dirty="0"/>
              <a:t>[4] Dereference</a:t>
            </a:r>
          </a:p>
          <a:p>
            <a:pPr marL="0" indent="0">
              <a:buNone/>
            </a:pPr>
            <a:r>
              <a:rPr lang="en-US" altLang="zh-TW" b="1" dirty="0"/>
              <a:t>[5]</a:t>
            </a:r>
            <a:r>
              <a:rPr lang="zh-TW" altLang="en-US" b="1" dirty="0"/>
              <a:t> </a:t>
            </a:r>
            <a:r>
              <a:rPr lang="en-US" altLang="zh-TW" b="1" dirty="0"/>
              <a:t>Operators +/- in Pointers</a:t>
            </a:r>
          </a:p>
          <a:p>
            <a:pPr marL="0" indent="0">
              <a:buNone/>
            </a:pPr>
            <a:r>
              <a:rPr lang="en-US" altLang="zh-TW" b="1" dirty="0"/>
              <a:t>[6] Assignments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462268C-2D56-4537-B337-92F49E339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05" y="1553458"/>
            <a:ext cx="6520638" cy="4105301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解答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513CB3C-84F6-4193-9911-2F9331CD01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440"/>
          <a:stretch/>
        </p:blipFill>
        <p:spPr>
          <a:xfrm>
            <a:off x="6967944" y="1553459"/>
            <a:ext cx="4776749" cy="31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308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300EBF1-04DF-474A-8D66-A927B3966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23981"/>
            <a:ext cx="10344150" cy="4195555"/>
          </a:xfrm>
          <a:prstGeom prst="rect">
            <a:avLst/>
          </a:prstGeom>
        </p:spPr>
      </p:pic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結果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8E1BD9B-C354-471E-961C-8B250A9151B8}"/>
              </a:ext>
            </a:extLst>
          </p:cNvPr>
          <p:cNvCxnSpPr>
            <a:cxnSpLocks/>
          </p:cNvCxnSpPr>
          <p:nvPr/>
        </p:nvCxnSpPr>
        <p:spPr>
          <a:xfrm>
            <a:off x="1333500" y="2495550"/>
            <a:ext cx="6057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F1979A77-149D-4441-9AAF-19E4487A32E8}"/>
              </a:ext>
            </a:extLst>
          </p:cNvPr>
          <p:cNvCxnSpPr>
            <a:cxnSpLocks/>
          </p:cNvCxnSpPr>
          <p:nvPr/>
        </p:nvCxnSpPr>
        <p:spPr>
          <a:xfrm>
            <a:off x="1333500" y="3343275"/>
            <a:ext cx="580072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C853184B-B95D-443A-81FA-019760FD2F09}"/>
              </a:ext>
            </a:extLst>
          </p:cNvPr>
          <p:cNvCxnSpPr>
            <a:cxnSpLocks/>
          </p:cNvCxnSpPr>
          <p:nvPr/>
        </p:nvCxnSpPr>
        <p:spPr>
          <a:xfrm>
            <a:off x="1333500" y="4181475"/>
            <a:ext cx="5800725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9D8F09DB-8DBA-49E8-89C5-26B94BAC4420}"/>
              </a:ext>
            </a:extLst>
          </p:cNvPr>
          <p:cNvSpPr/>
          <p:nvPr/>
        </p:nvSpPr>
        <p:spPr>
          <a:xfrm>
            <a:off x="5486400" y="4772028"/>
            <a:ext cx="1905000" cy="2666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5B775BB-FA44-4C63-BD59-2773BED1C24D}"/>
              </a:ext>
            </a:extLst>
          </p:cNvPr>
          <p:cNvSpPr/>
          <p:nvPr/>
        </p:nvSpPr>
        <p:spPr>
          <a:xfrm>
            <a:off x="4448175" y="5040371"/>
            <a:ext cx="1905000" cy="2666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74B7604-6F83-4C40-A9C2-1D769C984986}"/>
              </a:ext>
            </a:extLst>
          </p:cNvPr>
          <p:cNvSpPr txBox="1"/>
          <p:nvPr/>
        </p:nvSpPr>
        <p:spPr>
          <a:xfrm>
            <a:off x="5417805" y="440100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Pointer q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5367C7A-0C9D-498E-B66F-F00D2832215E}"/>
              </a:ext>
            </a:extLst>
          </p:cNvPr>
          <p:cNvSpPr txBox="1"/>
          <p:nvPr/>
        </p:nvSpPr>
        <p:spPr>
          <a:xfrm>
            <a:off x="8431545" y="498903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Pointer p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2DF8365-64BA-464A-B30A-001D54B2815E}"/>
              </a:ext>
            </a:extLst>
          </p:cNvPr>
          <p:cNvCxnSpPr/>
          <p:nvPr/>
        </p:nvCxnSpPr>
        <p:spPr>
          <a:xfrm flipH="1">
            <a:off x="6421770" y="5167312"/>
            <a:ext cx="2007855" cy="6386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FBED49FD-2B38-4060-94A7-7C0FF086F787}"/>
              </a:ext>
            </a:extLst>
          </p:cNvPr>
          <p:cNvSpPr/>
          <p:nvPr/>
        </p:nvSpPr>
        <p:spPr>
          <a:xfrm>
            <a:off x="3512805" y="5318833"/>
            <a:ext cx="1905000" cy="26665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70BB189E-533E-4C0A-8755-4F40281DC008}"/>
              </a:ext>
            </a:extLst>
          </p:cNvPr>
          <p:cNvCxnSpPr>
            <a:cxnSpLocks/>
          </p:cNvCxnSpPr>
          <p:nvPr/>
        </p:nvCxnSpPr>
        <p:spPr>
          <a:xfrm flipH="1">
            <a:off x="5465431" y="5470133"/>
            <a:ext cx="2964194" cy="0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B33A87C-80FA-4CDF-95FB-3D2CC390D7EA}"/>
              </a:ext>
            </a:extLst>
          </p:cNvPr>
          <p:cNvSpPr txBox="1"/>
          <p:nvPr/>
        </p:nvSpPr>
        <p:spPr>
          <a:xfrm>
            <a:off x="8423363" y="528984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int a</a:t>
            </a:r>
            <a:endParaRPr lang="zh-TW" altLang="en-US" b="1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410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5-4</a:t>
            </a:r>
            <a:endParaRPr lang="zh-TW" alt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626323" y="6225733"/>
            <a:ext cx="14221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150039F-5B65-477F-BC46-DC84D5C97F9C}"/>
              </a:ext>
            </a:extLst>
          </p:cNvPr>
          <p:cNvSpPr/>
          <p:nvPr/>
        </p:nvSpPr>
        <p:spPr>
          <a:xfrm>
            <a:off x="649857" y="673190"/>
            <a:ext cx="11255631" cy="5552543"/>
          </a:xfrm>
          <a:prstGeom prst="roundRect">
            <a:avLst>
              <a:gd name="adj" fmla="val 7810"/>
            </a:avLst>
          </a:prstGeom>
          <a:noFill/>
          <a:ln w="38100">
            <a:solidFill>
              <a:srgbClr val="0066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內容版面配置區 9">
            <a:extLst>
              <a:ext uri="{FF2B5EF4-FFF2-40B4-BE49-F238E27FC236}">
                <a16:creationId xmlns:a16="http://schemas.microsoft.com/office/drawing/2014/main" id="{4F8E8C94-7203-4719-9E1A-24589E2FE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7"/>
            <a:ext cx="5819775" cy="4277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試試看將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的數值改成以下六種數字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256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512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1024</a:t>
            </a:r>
          </a:p>
          <a:p>
            <a:pPr marL="514350" indent="-514350">
              <a:buAutoNum type="arabicParenBoth"/>
            </a:pP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1028</a:t>
            </a:r>
          </a:p>
        </p:txBody>
      </p:sp>
      <p:sp>
        <p:nvSpPr>
          <p:cNvPr id="27" name="內容版面配置區 9">
            <a:extLst>
              <a:ext uri="{FF2B5EF4-FFF2-40B4-BE49-F238E27FC236}">
                <a16:creationId xmlns:a16="http://schemas.microsoft.com/office/drawing/2014/main" id="{4397D0EF-85FD-4FBE-B5CE-C839012CDE88}"/>
              </a:ext>
            </a:extLst>
          </p:cNvPr>
          <p:cNvSpPr txBox="1">
            <a:spLocks/>
          </p:cNvSpPr>
          <p:nvPr/>
        </p:nvSpPr>
        <p:spPr>
          <a:xfrm>
            <a:off x="6657975" y="1704976"/>
            <a:ext cx="5070812" cy="4277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將結果截圖分別儲存，並說明你在記憶體空間中，發現儲存變數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TW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位置中，數值變化規律。</a:t>
            </a:r>
            <a:endParaRPr lang="en-US" altLang="zh-TW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49C32DBD-62FE-4BC1-A63B-C86A789C1548}"/>
              </a:ext>
            </a:extLst>
          </p:cNvPr>
          <p:cNvCxnSpPr/>
          <p:nvPr/>
        </p:nvCxnSpPr>
        <p:spPr>
          <a:xfrm>
            <a:off x="6657975" y="1690688"/>
            <a:ext cx="0" cy="415766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65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2021/11/03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5257800" cy="4189320"/>
          </a:xfrm>
        </p:spPr>
        <p:txBody>
          <a:bodyPr>
            <a:normAutofit lnSpcReduction="10000"/>
          </a:bodyPr>
          <a:lstStyle/>
          <a:p>
            <a:pPr marL="514350" indent="-514350" algn="just" hangingPunct="0">
              <a:buAutoNum type="arabicParenBoth"/>
            </a:pPr>
            <a:r>
              <a:rPr lang="zh-TW" altLang="en-US" b="1" dirty="0"/>
              <a:t>做兩個函數可以做</a:t>
            </a:r>
            <a:r>
              <a:rPr lang="en-US" altLang="zh-TW" b="1" dirty="0"/>
              <a:t>SWAP</a:t>
            </a:r>
            <a:r>
              <a:rPr lang="zh-TW" altLang="en-US" b="1" dirty="0"/>
              <a:t>的動作，宣告兩個整數 </a:t>
            </a:r>
            <a:r>
              <a:rPr lang="en-US" altLang="zh-TW" b="1" dirty="0"/>
              <a:t>int a</a:t>
            </a:r>
            <a:r>
              <a:rPr lang="zh-TW" altLang="en-US" b="1" dirty="0"/>
              <a:t>與</a:t>
            </a:r>
            <a:r>
              <a:rPr lang="en-US" altLang="zh-TW" b="1" dirty="0"/>
              <a:t>int b</a:t>
            </a:r>
            <a:r>
              <a:rPr lang="zh-TW" altLang="en-US" b="1" dirty="0"/>
              <a:t>， 如果 </a:t>
            </a:r>
            <a:r>
              <a:rPr lang="en-US" altLang="zh-TW" b="1" dirty="0"/>
              <a:t>a &lt; b</a:t>
            </a:r>
            <a:r>
              <a:rPr lang="zh-TW" altLang="en-US" b="1" dirty="0"/>
              <a:t>，則 </a:t>
            </a:r>
            <a:r>
              <a:rPr lang="en-US" altLang="zh-TW" b="1" dirty="0"/>
              <a:t>a </a:t>
            </a:r>
            <a:r>
              <a:rPr lang="zh-TW" altLang="en-US" b="1" dirty="0"/>
              <a:t>與 </a:t>
            </a:r>
            <a:r>
              <a:rPr lang="en-US" altLang="zh-TW" b="1" dirty="0"/>
              <a:t>b</a:t>
            </a:r>
            <a:r>
              <a:rPr lang="zh-TW" altLang="en-US" b="1" dirty="0"/>
              <a:t> 數字交換。為了驗證數字確有交換，交換前後必須要印出 </a:t>
            </a:r>
            <a:r>
              <a:rPr lang="en-US" altLang="zh-TW" b="1" dirty="0"/>
              <a:t>a </a:t>
            </a:r>
            <a:r>
              <a:rPr lang="zh-TW" altLang="en-US" b="1" dirty="0"/>
              <a:t>與</a:t>
            </a:r>
            <a:r>
              <a:rPr lang="en-US" altLang="zh-TW" b="1" dirty="0"/>
              <a:t> b</a:t>
            </a:r>
            <a:r>
              <a:rPr lang="zh-TW" altLang="en-US" b="1" dirty="0"/>
              <a:t> 的數字。</a:t>
            </a:r>
            <a:endParaRPr lang="en-US" altLang="zh-TW" b="1" dirty="0"/>
          </a:p>
          <a:p>
            <a:pPr marL="514350" indent="-514350" algn="just" hangingPunct="0">
              <a:buAutoNum type="arabicParenBoth"/>
            </a:pPr>
            <a:endParaRPr lang="en-US" altLang="zh-TW" b="1" dirty="0"/>
          </a:p>
          <a:p>
            <a:pPr marL="514350" indent="-514350" algn="just" hangingPunct="0">
              <a:buAutoNum type="arabicParenBoth"/>
            </a:pPr>
            <a:r>
              <a:rPr lang="zh-TW" altLang="en-US" b="1" dirty="0"/>
              <a:t>接續第一小題，讓使用者輸入兩個整數，並將交換這個過程寫進一個獨立的 </a:t>
            </a:r>
            <a:r>
              <a:rPr lang="en-US" altLang="zh-TW" b="1" dirty="0"/>
              <a:t>int </a:t>
            </a:r>
            <a:r>
              <a:rPr lang="en-US" altLang="zh-TW" b="1" dirty="0" err="1"/>
              <a:t>swap_val</a:t>
            </a:r>
            <a:r>
              <a:rPr lang="en-US" altLang="zh-TW" b="1" dirty="0"/>
              <a:t>()</a:t>
            </a:r>
            <a:r>
              <a:rPr lang="zh-TW" altLang="en-US" b="1" dirty="0"/>
              <a:t> 函數。</a:t>
            </a:r>
            <a:endParaRPr lang="en-US" altLang="zh-TW" b="1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2A15E59-ADFF-46DA-B636-540AC1877149}"/>
              </a:ext>
            </a:extLst>
          </p:cNvPr>
          <p:cNvSpPr txBox="1"/>
          <p:nvPr/>
        </p:nvSpPr>
        <p:spPr>
          <a:xfrm>
            <a:off x="7578129" y="399313"/>
            <a:ext cx="3868688" cy="2123658"/>
          </a:xfrm>
          <a:prstGeom prst="rect">
            <a:avLst/>
          </a:prstGeom>
          <a:noFill/>
          <a:ln w="28575">
            <a:solidFill>
              <a:srgbClr val="0066FF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00FF"/>
                </a:solidFill>
              </a:rPr>
              <a:t>void</a:t>
            </a:r>
            <a:r>
              <a:rPr lang="en-US" altLang="zh-TW" sz="2200" b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main</a:t>
            </a:r>
            <a:r>
              <a:rPr lang="en-US" altLang="zh-TW" sz="2200" b="1" dirty="0"/>
              <a:t>(){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declare int a and int b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print a and b	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swap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print a and b</a:t>
            </a:r>
          </a:p>
          <a:p>
            <a:r>
              <a:rPr lang="en-US" altLang="zh-TW" sz="2200" b="1" dirty="0"/>
              <a:t>}</a:t>
            </a:r>
            <a:endParaRPr lang="zh-TW" altLang="en-US" sz="2200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8D3948C-55D6-4425-82D5-77CF67E3D5D1}"/>
              </a:ext>
            </a:extLst>
          </p:cNvPr>
          <p:cNvSpPr txBox="1"/>
          <p:nvPr/>
        </p:nvSpPr>
        <p:spPr>
          <a:xfrm>
            <a:off x="7578129" y="2601699"/>
            <a:ext cx="3868688" cy="3477875"/>
          </a:xfrm>
          <a:prstGeom prst="rect">
            <a:avLst/>
          </a:prstGeom>
          <a:noFill/>
          <a:ln w="28575">
            <a:solidFill>
              <a:srgbClr val="0066FF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en-US" altLang="zh-TW" sz="2200" b="1" dirty="0">
                <a:solidFill>
                  <a:srgbClr val="0000FF"/>
                </a:solidFill>
              </a:rPr>
              <a:t>void </a:t>
            </a:r>
            <a:r>
              <a:rPr lang="en-US" altLang="zh-TW" sz="2200" b="1" dirty="0">
                <a:solidFill>
                  <a:srgbClr val="FF0000"/>
                </a:solidFill>
              </a:rPr>
              <a:t>swap</a:t>
            </a:r>
            <a:r>
              <a:rPr lang="en-US" altLang="zh-TW" sz="2200" b="1" dirty="0"/>
              <a:t>(){</a:t>
            </a:r>
          </a:p>
          <a:p>
            <a:pPr>
              <a:tabLst>
                <a:tab pos="449263" algn="l"/>
              </a:tabLst>
            </a:pPr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//swap</a:t>
            </a:r>
          </a:p>
          <a:p>
            <a:r>
              <a:rPr lang="en-US" altLang="zh-TW" sz="2200" b="1" dirty="0"/>
              <a:t>}</a:t>
            </a:r>
          </a:p>
          <a:p>
            <a:r>
              <a:rPr lang="en-US" altLang="zh-TW" sz="2200" b="1" dirty="0">
                <a:solidFill>
                  <a:srgbClr val="0000FF"/>
                </a:solidFill>
              </a:rPr>
              <a:t>int</a:t>
            </a:r>
            <a:r>
              <a:rPr lang="en-US" altLang="zh-TW" sz="2200" b="1" dirty="0"/>
              <a:t> </a:t>
            </a:r>
            <a:r>
              <a:rPr lang="en-US" altLang="zh-TW" sz="2200" b="1" dirty="0">
                <a:solidFill>
                  <a:srgbClr val="FF0000"/>
                </a:solidFill>
              </a:rPr>
              <a:t>main</a:t>
            </a:r>
            <a:r>
              <a:rPr lang="en-US" altLang="zh-TW" sz="2200" b="1" dirty="0"/>
              <a:t>(){</a:t>
            </a:r>
          </a:p>
          <a:p>
            <a:pPr defTabSz="449263"/>
            <a:r>
              <a:rPr lang="en-US" altLang="zh-TW" sz="2200" b="1" dirty="0"/>
              <a:t>	</a:t>
            </a:r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declare int a and int b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scan a and b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print a and b	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call swap()</a:t>
            </a:r>
          </a:p>
          <a:p>
            <a:pPr defTabSz="449263"/>
            <a:r>
              <a:rPr lang="en-US" altLang="zh-TW" sz="2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// print a and b</a:t>
            </a:r>
          </a:p>
          <a:p>
            <a:r>
              <a:rPr lang="en-US" altLang="zh-TW" sz="2200" b="1" dirty="0"/>
              <a:t>}</a:t>
            </a:r>
            <a:endParaRPr lang="zh-TW" altLang="en-US" sz="22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9B9B0C-8795-49FD-9A92-E6A84BA86307}"/>
              </a:ext>
            </a:extLst>
          </p:cNvPr>
          <p:cNvSpPr txBox="1"/>
          <p:nvPr/>
        </p:nvSpPr>
        <p:spPr>
          <a:xfrm>
            <a:off x="6971861" y="399313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(1)</a:t>
            </a:r>
            <a:endParaRPr lang="zh-TW" altLang="en-US" sz="22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545ECD2-2EE9-4604-914B-C5BAD930FF51}"/>
              </a:ext>
            </a:extLst>
          </p:cNvPr>
          <p:cNvSpPr txBox="1"/>
          <p:nvPr/>
        </p:nvSpPr>
        <p:spPr>
          <a:xfrm>
            <a:off x="6971861" y="2601699"/>
            <a:ext cx="53091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1" dirty="0"/>
              <a:t>(2)</a:t>
            </a:r>
            <a:endParaRPr lang="zh-TW" altLang="en-US" sz="2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4132BCD-CC80-4AA1-A78D-F3F01E5924B3}"/>
              </a:ext>
            </a:extLst>
          </p:cNvPr>
          <p:cNvSpPr txBox="1"/>
          <p:nvPr/>
        </p:nvSpPr>
        <p:spPr>
          <a:xfrm>
            <a:off x="1453415" y="3889163"/>
            <a:ext cx="3868688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You may do this without pointers!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B26A8C-17B9-41C0-ABB9-08A2E8E4B72E}"/>
              </a:ext>
            </a:extLst>
          </p:cNvPr>
          <p:cNvSpPr txBox="1"/>
          <p:nvPr/>
        </p:nvSpPr>
        <p:spPr>
          <a:xfrm>
            <a:off x="1453415" y="5894908"/>
            <a:ext cx="4177364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You cannot do this without pointers!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9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FFC6A56-BEA1-45F6-B3A1-B10EA055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51560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</a:rPr>
              <a:t>參考文獻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10E468-1DF6-40DB-B5BF-1732FBAEF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altLang="zh-TW" dirty="0"/>
              <a:t>https://kopu.chat/2017/05/15/c%E8%AA%9E%E8%A8%80-%E8%B6%85%E5%A5%BD%E6%87%82%E7%9A%84%E6%8C%87%E6%A8%99%EF%BC%8C%E5%88%9D%E5%AD%B8%E8%80%85%E8%AB%8B%E9%80%B2%EF%BD%9E/</a:t>
            </a:r>
            <a:endParaRPr lang="zh-TW" altLang="en-US" dirty="0"/>
          </a:p>
        </p:txBody>
      </p:sp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878719-F2A8-405B-9C9B-85C6FB43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975CDD-44D9-40EF-BB6D-60B42EE4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7A33F5-5CAA-47C6-B6B2-E3A1CBC017C7}"/>
              </a:ext>
            </a:extLst>
          </p:cNvPr>
          <p:cNvSpPr/>
          <p:nvPr/>
        </p:nvSpPr>
        <p:spPr>
          <a:xfrm>
            <a:off x="187036" y="149970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7F8DD45-809A-4F26-8290-4B03CBEC40F8}"/>
              </a:ext>
            </a:extLst>
          </p:cNvPr>
          <p:cNvSpPr/>
          <p:nvPr/>
        </p:nvSpPr>
        <p:spPr>
          <a:xfrm>
            <a:off x="9603607" y="6225733"/>
            <a:ext cx="24449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9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4389408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甚麼是指標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&lt;Concept/&gt;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04971" y="6225733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&lt;/Concept&gt;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553974" cy="31573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用一個生活例子再來看一下，當我們要看一個網站的時候，可以用兩種方式去尋找。其一，直接用網址搜尋；其二，利用關鍵字來搜尋。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這件事告訴我們一件事，每一個</a:t>
            </a:r>
            <a:r>
              <a:rPr lang="zh-TW" altLang="en-US" b="1" u="sng" dirty="0">
                <a:solidFill>
                  <a:srgbClr val="0066FF"/>
                </a:solidFill>
              </a:rPr>
              <a:t>網站</a:t>
            </a:r>
            <a:r>
              <a:rPr lang="zh-TW" altLang="en-US" b="1" dirty="0"/>
              <a:t>都一定會有一個</a:t>
            </a:r>
            <a:r>
              <a:rPr lang="zh-TW" altLang="en-US" b="1" u="sng" dirty="0">
                <a:solidFill>
                  <a:srgbClr val="0066FF"/>
                </a:solidFill>
              </a:rPr>
              <a:t>網址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1947E010-E59C-48E1-9FF9-27D05C69E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953"/>
          <a:stretch/>
        </p:blipFill>
        <p:spPr>
          <a:xfrm>
            <a:off x="6392174" y="1690686"/>
            <a:ext cx="5347686" cy="4106263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07B7091C-9B5A-4999-8E1C-5735F95E4D2C}"/>
              </a:ext>
            </a:extLst>
          </p:cNvPr>
          <p:cNvSpPr/>
          <p:nvPr/>
        </p:nvSpPr>
        <p:spPr>
          <a:xfrm>
            <a:off x="6964394" y="1679141"/>
            <a:ext cx="1035170" cy="18987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94046F0-1A7C-4D5C-B791-0E84A7EFA43D}"/>
              </a:ext>
            </a:extLst>
          </p:cNvPr>
          <p:cNvSpPr txBox="1"/>
          <p:nvPr/>
        </p:nvSpPr>
        <p:spPr>
          <a:xfrm>
            <a:off x="7179076" y="13213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7030A0"/>
                </a:solidFill>
              </a:rPr>
              <a:t>網址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5ABE767-4A27-4C65-8784-37E4A7B01530}"/>
              </a:ext>
            </a:extLst>
          </p:cNvPr>
          <p:cNvSpPr txBox="1"/>
          <p:nvPr/>
        </p:nvSpPr>
        <p:spPr>
          <a:xfrm>
            <a:off x="10117809" y="30699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網站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B1F853F-5339-4417-B58C-389173715752}"/>
              </a:ext>
            </a:extLst>
          </p:cNvPr>
          <p:cNvSpPr/>
          <p:nvPr/>
        </p:nvSpPr>
        <p:spPr>
          <a:xfrm>
            <a:off x="856843" y="5594406"/>
            <a:ext cx="2582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https://toodou.github.io/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3154C08E-0287-4D47-B6BF-DEB6281C0A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1953"/>
          <a:stretch/>
        </p:blipFill>
        <p:spPr>
          <a:xfrm>
            <a:off x="5127657" y="5311311"/>
            <a:ext cx="962592" cy="739134"/>
          </a:xfrm>
          <a:prstGeom prst="rect">
            <a:avLst/>
          </a:prstGeom>
        </p:spPr>
      </p:pic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0B2B5-900B-426E-A377-79D1EA2A9EAB}"/>
              </a:ext>
            </a:extLst>
          </p:cNvPr>
          <p:cNvCxnSpPr/>
          <p:nvPr/>
        </p:nvCxnSpPr>
        <p:spPr>
          <a:xfrm>
            <a:off x="3554083" y="5767229"/>
            <a:ext cx="1371600" cy="0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B406E72-184E-4F1A-99B6-B828A31187F0}"/>
              </a:ext>
            </a:extLst>
          </p:cNvPr>
          <p:cNvSpPr txBox="1"/>
          <p:nvPr/>
        </p:nvSpPr>
        <p:spPr>
          <a:xfrm>
            <a:off x="1835337" y="523114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66FF"/>
                </a:solidFill>
              </a:rPr>
              <a:t>網址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8C756BF-1413-4018-A8D2-DFAAF7C0B3F9}"/>
              </a:ext>
            </a:extLst>
          </p:cNvPr>
          <p:cNvSpPr txBox="1"/>
          <p:nvPr/>
        </p:nvSpPr>
        <p:spPr>
          <a:xfrm>
            <a:off x="5285787" y="48692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66FF"/>
                </a:solidFill>
              </a:rPr>
              <a:t>網站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B90A26-FD8D-4F3D-ABF8-EFFF7D6509D4}"/>
              </a:ext>
            </a:extLst>
          </p:cNvPr>
          <p:cNvSpPr/>
          <p:nvPr/>
        </p:nvSpPr>
        <p:spPr>
          <a:xfrm>
            <a:off x="5020574" y="5221332"/>
            <a:ext cx="1155939" cy="920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9BA33D9-F214-48A7-962E-53531B666A27}"/>
              </a:ext>
            </a:extLst>
          </p:cNvPr>
          <p:cNvSpPr/>
          <p:nvPr/>
        </p:nvSpPr>
        <p:spPr>
          <a:xfrm>
            <a:off x="856843" y="5220717"/>
            <a:ext cx="2582758" cy="92032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B9D05BA-3E0D-4F8B-A3B0-62AFC180C8BD}"/>
              </a:ext>
            </a:extLst>
          </p:cNvPr>
          <p:cNvSpPr txBox="1"/>
          <p:nvPr/>
        </p:nvSpPr>
        <p:spPr>
          <a:xfrm>
            <a:off x="3899657" y="5797676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Link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EE752E98-D832-4976-9D99-204510A16316}"/>
              </a:ext>
            </a:extLst>
          </p:cNvPr>
          <p:cNvSpPr txBox="1"/>
          <p:nvPr/>
        </p:nvSpPr>
        <p:spPr>
          <a:xfrm>
            <a:off x="3863169" y="518501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point</a:t>
            </a:r>
            <a:endParaRPr lang="zh-TW" altLang="en-US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10E08B67-EC5A-4C87-A38B-FCC8500CD520}"/>
              </a:ext>
            </a:extLst>
          </p:cNvPr>
          <p:cNvCxnSpPr>
            <a:cxnSpLocks/>
          </p:cNvCxnSpPr>
          <p:nvPr/>
        </p:nvCxnSpPr>
        <p:spPr>
          <a:xfrm flipH="1">
            <a:off x="3517786" y="5610586"/>
            <a:ext cx="1371600" cy="0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變數地址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&lt;Concept/&gt;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04970" y="6225733"/>
            <a:ext cx="21435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&lt;/Concept&gt;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140619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「變數地址」要如何取得，其實我們之前已經用過很多次了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zh-TW" altLang="en-US" b="1" dirty="0">
                <a:latin typeface="+mj-lt"/>
                <a:ea typeface="微軟正黑體" panose="020B0604030504040204" pitchFamily="34" charset="-120"/>
              </a:rPr>
              <a:t>在我們接使用者輸入的數值時，我們就是用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b="1" dirty="0">
                <a:ea typeface="微軟正黑體" panose="020B0604030504040204" pitchFamily="34" charset="-120"/>
              </a:rPr>
              <a:t>&amp;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」來呼叫地址，再把要輸入的值放到這個地址裡面。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EFECEE-D8A0-47D9-8BC4-BBFE64F64EEE}"/>
              </a:ext>
            </a:extLst>
          </p:cNvPr>
          <p:cNvSpPr/>
          <p:nvPr/>
        </p:nvSpPr>
        <p:spPr>
          <a:xfrm>
            <a:off x="898584" y="3096883"/>
            <a:ext cx="80815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/*Ex 5-1: Get Variable Address */</a:t>
            </a:r>
          </a:p>
          <a:p>
            <a:pPr algn="just"/>
            <a:r>
              <a:rPr lang="en-US" altLang="zh-TW" sz="26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6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5-1: Get Variable Address\n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pPr algn="just"/>
            <a:r>
              <a:rPr lang="en-US" altLang="zh-TW" sz="2600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 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a;</a:t>
            </a:r>
          </a:p>
          <a:p>
            <a:pPr algn="just"/>
            <a:endParaRPr lang="en-US" altLang="zh-TW" sz="2600" b="1" dirty="0">
              <a:latin typeface="+mj-lt"/>
              <a:ea typeface="微軟正黑體" panose="020B0604030504040204" pitchFamily="34" charset="-120"/>
            </a:endParaRPr>
          </a:p>
          <a:p>
            <a:pPr algn="just"/>
            <a:r>
              <a:rPr lang="en-US" altLang="zh-TW" sz="26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6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Enter an integer number!\n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", a);</a:t>
            </a:r>
          </a:p>
          <a:p>
            <a:pPr algn="just"/>
            <a:r>
              <a:rPr lang="en-US" altLang="zh-TW" sz="26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scanf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6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%d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", &amp;a);</a:t>
            </a:r>
          </a:p>
          <a:p>
            <a:pPr algn="just"/>
            <a:r>
              <a:rPr lang="en-US" altLang="zh-TW" sz="26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6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a = %d\n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", a);</a:t>
            </a:r>
          </a:p>
          <a:p>
            <a:pPr algn="just"/>
            <a:r>
              <a:rPr lang="en-US" altLang="zh-TW" sz="2600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sz="2600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a's address is %p\n</a:t>
            </a:r>
            <a:r>
              <a:rPr lang="en-US" altLang="zh-TW" sz="2600" b="1" dirty="0">
                <a:latin typeface="+mj-lt"/>
                <a:ea typeface="微軟正黑體" panose="020B0604030504040204" pitchFamily="34" charset="-120"/>
              </a:rPr>
              <a:t>", &amp;a);</a:t>
            </a:r>
            <a:endParaRPr lang="zh-TW" altLang="en-US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253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甚麼是指標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&lt;Declare/&gt;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44432" y="6225733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&lt;/Declare&gt;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298502" cy="307244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TW" altLang="en-US" b="1" dirty="0"/>
              <a:t>身為一個底層程式語言，</a:t>
            </a:r>
            <a:r>
              <a:rPr lang="en-US" altLang="zh-TW" b="1" dirty="0"/>
              <a:t>C/C++</a:t>
            </a:r>
            <a:r>
              <a:rPr lang="zh-TW" altLang="en-US" b="1" dirty="0"/>
              <a:t>語言有一個特別的東西叫做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b="1" dirty="0"/>
              <a:t>指標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 </a:t>
            </a:r>
            <a:r>
              <a:rPr lang="zh-TW" altLang="en-US" b="1" dirty="0"/>
              <a:t>，專門來存變數的記憶體地址。一般來說，我們宣告一個變數的時候，程式就會跟記憶體要一個儲存空間，來放你變數要給的數值。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我們可以將記憶體想像是一直列的格子。。。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2967E7D-5C95-4574-9B91-00E7FF729EC8}"/>
              </a:ext>
            </a:extLst>
          </p:cNvPr>
          <p:cNvGraphicFramePr>
            <a:graphicFrameLocks noGrp="1"/>
          </p:cNvGraphicFramePr>
          <p:nvPr/>
        </p:nvGraphicFramePr>
        <p:xfrm>
          <a:off x="901939" y="4763136"/>
          <a:ext cx="1017437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494">
                  <a:extLst>
                    <a:ext uri="{9D8B030D-6E8A-4147-A177-3AD203B41FA5}">
                      <a16:colId xmlns:a16="http://schemas.microsoft.com/office/drawing/2014/main" val="407875069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03369691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85310308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25405305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002816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77496632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977941174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1003948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60809216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49047196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926871749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70238051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04723823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08778734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166546147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823833898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3179531120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972816515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2870598831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4209733582"/>
                    </a:ext>
                  </a:extLst>
                </a:gridCol>
                <a:gridCol w="484494">
                  <a:extLst>
                    <a:ext uri="{9D8B030D-6E8A-4147-A177-3AD203B41FA5}">
                      <a16:colId xmlns:a16="http://schemas.microsoft.com/office/drawing/2014/main" val="1484348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11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12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13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14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15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16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17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18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19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rgbClr val="7030A0"/>
                          </a:solidFill>
                        </a:rPr>
                        <a:t>20</a:t>
                      </a:r>
                      <a:endParaRPr lang="zh-TW" altLang="en-US" b="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851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…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8012328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6B230A0-FFDF-4797-9AC3-A0D9EE820424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596551" y="5555414"/>
            <a:ext cx="0" cy="3525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CA15649-FEA4-46B9-8133-03A728977D8A}"/>
              </a:ext>
            </a:extLst>
          </p:cNvPr>
          <p:cNvSpPr txBox="1"/>
          <p:nvPr/>
        </p:nvSpPr>
        <p:spPr>
          <a:xfrm>
            <a:off x="2266973" y="590793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</a:t>
            </a:r>
            <a:endParaRPr lang="zh-TW" altLang="en-US" b="1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5FE4E64-5A47-4CC1-93C8-A7043451A63A}"/>
              </a:ext>
            </a:extLst>
          </p:cNvPr>
          <p:cNvCxnSpPr>
            <a:cxnSpLocks/>
          </p:cNvCxnSpPr>
          <p:nvPr/>
        </p:nvCxnSpPr>
        <p:spPr>
          <a:xfrm>
            <a:off x="2674189" y="5731675"/>
            <a:ext cx="1380226" cy="0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6506C5BB-C5C3-4EC9-8363-AFC3543CC89A}"/>
              </a:ext>
            </a:extLst>
          </p:cNvPr>
          <p:cNvCxnSpPr/>
          <p:nvPr/>
        </p:nvCxnSpPr>
        <p:spPr>
          <a:xfrm>
            <a:off x="4054415" y="5555414"/>
            <a:ext cx="0" cy="176261"/>
          </a:xfrm>
          <a:prstGeom prst="line">
            <a:avLst/>
          </a:prstGeom>
          <a:ln w="28575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61D6CB3-41D5-48EC-AE69-F71C76FAB00B}"/>
              </a:ext>
            </a:extLst>
          </p:cNvPr>
          <p:cNvSpPr txBox="1"/>
          <p:nvPr/>
        </p:nvSpPr>
        <p:spPr>
          <a:xfrm>
            <a:off x="2926128" y="5769436"/>
            <a:ext cx="8366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假設一個格子是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byte</a:t>
            </a:r>
            <a:r>
              <a:rPr lang="zh-TW" altLang="en-US" dirty="0"/>
              <a:t>，那麼</a:t>
            </a:r>
            <a:r>
              <a:rPr lang="en-US" altLang="zh-TW" dirty="0"/>
              <a:t>int</a:t>
            </a:r>
            <a:r>
              <a:rPr lang="zh-TW" altLang="en-US" dirty="0"/>
              <a:t>的空間是</a:t>
            </a:r>
            <a:r>
              <a:rPr lang="en-US" altLang="zh-TW" dirty="0"/>
              <a:t>4 byte</a:t>
            </a:r>
            <a:r>
              <a:rPr lang="zh-TW" altLang="en-US" dirty="0"/>
              <a:t>，所以要佔四格。</a:t>
            </a:r>
            <a:endParaRPr lang="en-US" altLang="zh-TW" dirty="0"/>
          </a:p>
          <a:p>
            <a:r>
              <a:rPr lang="zh-TW" altLang="en-US" dirty="0"/>
              <a:t>在這裡</a:t>
            </a:r>
            <a:r>
              <a:rPr lang="en-US" altLang="zh-TW" dirty="0"/>
              <a:t>0</a:t>
            </a:r>
            <a:r>
              <a:rPr lang="zh-TW" altLang="en-US" dirty="0"/>
              <a:t>代表</a:t>
            </a:r>
            <a:r>
              <a:rPr lang="en-US" altLang="zh-TW" dirty="0"/>
              <a:t>NULL(</a:t>
            </a:r>
            <a:r>
              <a:rPr lang="zh-TW" altLang="en-US" dirty="0"/>
              <a:t>空值</a:t>
            </a:r>
            <a:r>
              <a:rPr lang="en-US" altLang="zh-TW" dirty="0"/>
              <a:t>)</a:t>
            </a:r>
            <a:r>
              <a:rPr lang="zh-TW" altLang="en-US" dirty="0"/>
              <a:t>，數值會從最左邊開始填，超過</a:t>
            </a:r>
            <a:r>
              <a:rPr lang="en-US" altLang="zh-TW" dirty="0"/>
              <a:t>255</a:t>
            </a:r>
            <a:r>
              <a:rPr lang="zh-TW" altLang="en-US" dirty="0"/>
              <a:t>就會進位到下一格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AF62AE8E-3D7D-4DB1-A4AC-C8347C07343B}"/>
              </a:ext>
            </a:extLst>
          </p:cNvPr>
          <p:cNvSpPr/>
          <p:nvPr/>
        </p:nvSpPr>
        <p:spPr>
          <a:xfrm>
            <a:off x="8954220" y="3507403"/>
            <a:ext cx="138022" cy="832735"/>
          </a:xfrm>
          <a:prstGeom prst="leftBracket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A4CBC33-6773-449B-886F-C9233084C522}"/>
              </a:ext>
            </a:extLst>
          </p:cNvPr>
          <p:cNvSpPr txBox="1"/>
          <p:nvPr/>
        </p:nvSpPr>
        <p:spPr>
          <a:xfrm>
            <a:off x="9092242" y="3462106"/>
            <a:ext cx="1107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變數名稱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變數值</a:t>
            </a:r>
            <a:endParaRPr lang="en-US" altLang="zh-TW" b="1" dirty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zh-TW" altLang="en-US" b="1" dirty="0">
                <a:solidFill>
                  <a:schemeClr val="accent4">
                    <a:lumMod val="75000"/>
                  </a:schemeClr>
                </a:solidFill>
              </a:rPr>
              <a:t>變數地址</a:t>
            </a:r>
          </a:p>
        </p:txBody>
      </p:sp>
      <p:sp>
        <p:nvSpPr>
          <p:cNvPr id="18" name="左中括弧 17">
            <a:extLst>
              <a:ext uri="{FF2B5EF4-FFF2-40B4-BE49-F238E27FC236}">
                <a16:creationId xmlns:a16="http://schemas.microsoft.com/office/drawing/2014/main" id="{BED8AFC2-D69B-4CD4-BB10-A2472300C0B7}"/>
              </a:ext>
            </a:extLst>
          </p:cNvPr>
          <p:cNvSpPr/>
          <p:nvPr/>
        </p:nvSpPr>
        <p:spPr>
          <a:xfrm flipH="1">
            <a:off x="10174360" y="3507402"/>
            <a:ext cx="138022" cy="832735"/>
          </a:xfrm>
          <a:prstGeom prst="leftBracket">
            <a:avLst/>
          </a:prstGeom>
          <a:ln w="5715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82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那如何宣告一個指標</a:t>
            </a:r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&lt;Declare/&gt;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44432" y="6225733"/>
            <a:ext cx="20040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&lt;/Declare&gt;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434657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b="1" dirty="0"/>
              <a:t>指標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」就跟一般的變數一樣，也有不同的資料類別。例如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儲存整數變數用的指標就是要用整數的指標。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just">
              <a:buNone/>
            </a:pP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/*Ex 5-2: Declare Pointer */</a:t>
            </a:r>
          </a:p>
          <a:p>
            <a:pPr marL="0" indent="0" algn="just">
              <a:buNone/>
            </a:pPr>
            <a:r>
              <a:rPr lang="en-US" altLang="zh-TW" b="1" dirty="0" err="1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printf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+mj-lt"/>
                <a:ea typeface="微軟正黑體" panose="020B0604030504040204" pitchFamily="34" charset="-120"/>
              </a:rPr>
              <a:t>Ex 5-2: Declare Pointer\n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");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 a = </a:t>
            </a:r>
            <a:r>
              <a:rPr lang="en-US" altLang="zh-TW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5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float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 b = </a:t>
            </a:r>
            <a:r>
              <a:rPr lang="en-US" altLang="zh-TW" b="1" dirty="0">
                <a:solidFill>
                  <a:srgbClr val="FFC000"/>
                </a:solidFill>
                <a:latin typeface="+mj-lt"/>
                <a:ea typeface="微軟正黑體" panose="020B0604030504040204" pitchFamily="34" charset="-120"/>
              </a:rPr>
              <a:t>1.2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int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 *p;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  <a:latin typeface="+mj-lt"/>
                <a:ea typeface="微軟正黑體" panose="020B0604030504040204" pitchFamily="34" charset="-120"/>
              </a:rPr>
              <a:t>float</a:t>
            </a:r>
            <a:r>
              <a:rPr lang="en-US" altLang="zh-TW" b="1" dirty="0">
                <a:latin typeface="+mj-lt"/>
                <a:ea typeface="微軟正黑體" panose="020B0604030504040204" pitchFamily="34" charset="-120"/>
              </a:rPr>
              <a:t> *q;</a:t>
            </a:r>
          </a:p>
        </p:txBody>
      </p:sp>
    </p:spTree>
    <p:extLst>
      <p:ext uri="{BB962C8B-B14F-4D97-AF65-F5344CB8AC3E}">
        <p14:creationId xmlns:p14="http://schemas.microsoft.com/office/powerpoint/2010/main" val="347039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0781146" cy="1017498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將地址存到指標中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&lt;Address/&gt;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04971" y="6225733"/>
            <a:ext cx="2143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&lt;/Address&gt;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399A476-8C3A-4033-8914-5ECAE5401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TW" b="1" dirty="0"/>
              <a:t>/*Ex 5-3: Get Variable Address2 */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5-3: Get Variable Address2\n</a:t>
            </a:r>
            <a:r>
              <a:rPr lang="en-US" altLang="zh-TW" b="1" dirty="0"/>
              <a:t>");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a =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b = </a:t>
            </a:r>
            <a:r>
              <a:rPr lang="en-US" altLang="zh-TW" b="1" dirty="0">
                <a:solidFill>
                  <a:srgbClr val="FFC000"/>
                </a:solidFill>
              </a:rPr>
              <a:t>1.2</a:t>
            </a:r>
            <a:r>
              <a:rPr lang="en-US" altLang="zh-TW" b="1" dirty="0"/>
              <a:t>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*p = &amp;a;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*q = &amp;b;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a = %d (address: %p)\n</a:t>
            </a:r>
            <a:r>
              <a:rPr lang="en-US" altLang="zh-TW" b="1" dirty="0"/>
              <a:t>", a, &amp;a);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b = %f (address: %p)\n</a:t>
            </a:r>
            <a:r>
              <a:rPr lang="en-US" altLang="zh-TW" b="1" dirty="0"/>
              <a:t>", b, &amp;b);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p = %p\n</a:t>
            </a:r>
            <a:r>
              <a:rPr lang="en-US" altLang="zh-TW" b="1" dirty="0"/>
              <a:t>", p);</a:t>
            </a:r>
          </a:p>
          <a:p>
            <a:pPr marL="0" indent="0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q = %p\n</a:t>
            </a:r>
            <a:r>
              <a:rPr lang="en-US" altLang="zh-TW" b="1" dirty="0"/>
              <a:t>", q);</a:t>
            </a:r>
          </a:p>
        </p:txBody>
      </p:sp>
    </p:spTree>
    <p:extLst>
      <p:ext uri="{BB962C8B-B14F-4D97-AF65-F5344CB8AC3E}">
        <p14:creationId xmlns:p14="http://schemas.microsoft.com/office/powerpoint/2010/main" val="116906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Pointer’s value &amp; Pointer’s address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8141899" cy="45350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整數變數</a:t>
            </a:r>
            <a:r>
              <a:rPr lang="en-US" altLang="zh-TW" b="1" u="sng" dirty="0">
                <a:solidFill>
                  <a:srgbClr val="0066FF"/>
                </a:solidFill>
              </a:rPr>
              <a:t>a</a:t>
            </a:r>
            <a:r>
              <a:rPr lang="zh-TW" altLang="en-US" b="1" dirty="0"/>
              <a:t>時</a:t>
            </a:r>
            <a:r>
              <a:rPr lang="en-US" altLang="zh-TW" b="1" dirty="0"/>
              <a:t> 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olidFill>
                  <a:srgbClr val="0000FF"/>
                </a:solidFill>
                <a:sym typeface="Wingdings" panose="05000000000000000000" pitchFamily="2" charset="2"/>
              </a:rPr>
              <a:t>int</a:t>
            </a:r>
            <a:r>
              <a:rPr lang="en-US" altLang="zh-TW" b="1" dirty="0">
                <a:sym typeface="Wingdings" panose="05000000000000000000" pitchFamily="2" charset="2"/>
              </a:rPr>
              <a:t> a</a:t>
            </a: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當我們要知道</a:t>
            </a:r>
            <a:r>
              <a:rPr lang="zh-TW" altLang="en-US" b="1" u="sng" dirty="0">
                <a:solidFill>
                  <a:srgbClr val="0066FF"/>
                </a:solidFill>
              </a:rPr>
              <a:t>整數變數</a:t>
            </a:r>
            <a:r>
              <a:rPr lang="en-US" altLang="zh-TW" b="1" u="sng" dirty="0">
                <a:solidFill>
                  <a:srgbClr val="0066FF"/>
                </a:solidFill>
              </a:rPr>
              <a:t>a</a:t>
            </a:r>
            <a:r>
              <a:rPr lang="zh-TW" altLang="en-US" b="1" dirty="0"/>
              <a:t>的數值的時候 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ym typeface="Wingdings" panose="05000000000000000000" pitchFamily="2" charset="2"/>
              </a:rPr>
              <a:t>a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endParaRPr lang="en-US" altLang="zh-TW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zh-TW" altLang="en-US" b="1" dirty="0">
                <a:sym typeface="Wingdings" panose="05000000000000000000" pitchFamily="2" charset="2"/>
              </a:rPr>
              <a:t>當我們要知道</a:t>
            </a:r>
            <a:r>
              <a:rPr lang="zh-TW" altLang="en-US" b="1" u="sng" dirty="0">
                <a:solidFill>
                  <a:srgbClr val="0066FF"/>
                </a:solidFill>
              </a:rPr>
              <a:t>整數</a:t>
            </a:r>
            <a:r>
              <a:rPr lang="zh-TW" altLang="en-US" b="1" u="sng" dirty="0">
                <a:solidFill>
                  <a:srgbClr val="0066FF"/>
                </a:solidFill>
                <a:sym typeface="Wingdings" panose="05000000000000000000" pitchFamily="2" charset="2"/>
              </a:rPr>
              <a:t>變數</a:t>
            </a:r>
            <a:r>
              <a:rPr lang="en-US" altLang="zh-TW" b="1" u="sng" dirty="0">
                <a:solidFill>
                  <a:srgbClr val="0066FF"/>
                </a:solidFill>
                <a:sym typeface="Wingdings" panose="05000000000000000000" pitchFamily="2" charset="2"/>
              </a:rPr>
              <a:t>a</a:t>
            </a:r>
            <a:r>
              <a:rPr lang="zh-TW" altLang="en-US" b="1" u="sng" dirty="0">
                <a:solidFill>
                  <a:srgbClr val="0066FF"/>
                </a:solidFill>
                <a:sym typeface="Wingdings" panose="05000000000000000000" pitchFamily="2" charset="2"/>
              </a:rPr>
              <a:t>地址</a:t>
            </a:r>
            <a:r>
              <a:rPr lang="zh-TW" altLang="en-US" b="1" dirty="0">
                <a:sym typeface="Wingdings" panose="05000000000000000000" pitchFamily="2" charset="2"/>
              </a:rPr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 &amp;a </a:t>
            </a:r>
          </a:p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dirty="0"/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olidFill>
                  <a:srgbClr val="0000FF"/>
                </a:solidFill>
                <a:sym typeface="Wingdings" panose="05000000000000000000" pitchFamily="2" charset="2"/>
              </a:rPr>
              <a:t>int</a:t>
            </a:r>
            <a:r>
              <a:rPr lang="en-US" altLang="zh-TW" b="1" dirty="0">
                <a:sym typeface="Wingdings" panose="05000000000000000000" pitchFamily="2" charset="2"/>
              </a:rPr>
              <a:t> *p</a:t>
            </a:r>
          </a:p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u="sng" dirty="0">
                <a:solidFill>
                  <a:srgbClr val="0066FF"/>
                </a:solidFill>
              </a:rPr>
              <a:t>地址</a:t>
            </a:r>
            <a:r>
              <a:rPr lang="zh-TW" altLang="en-US" b="1" dirty="0"/>
              <a:t>存的</a:t>
            </a:r>
            <a:r>
              <a:rPr lang="zh-TW" altLang="en-US" b="1" u="sng" dirty="0">
                <a:solidFill>
                  <a:srgbClr val="0066FF"/>
                </a:solidFill>
              </a:rPr>
              <a:t>數值</a:t>
            </a:r>
            <a:r>
              <a:rPr lang="zh-TW" altLang="en-US" b="1" dirty="0"/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 *p</a:t>
            </a:r>
          </a:p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u="sng" dirty="0">
                <a:solidFill>
                  <a:srgbClr val="0066FF"/>
                </a:solidFill>
              </a:rPr>
              <a:t>地址</a:t>
            </a:r>
            <a:r>
              <a:rPr lang="zh-TW" altLang="en-US" b="1" dirty="0"/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ym typeface="Wingdings" panose="05000000000000000000" pitchFamily="2" charset="2"/>
              </a:rPr>
              <a:t> </a:t>
            </a:r>
            <a:r>
              <a:rPr lang="en-US" altLang="zh-TW" b="1" dirty="0">
                <a:sym typeface="Wingdings" panose="05000000000000000000" pitchFamily="2" charset="2"/>
              </a:rPr>
              <a:t>&amp;p</a:t>
            </a:r>
            <a:endParaRPr lang="en-US" altLang="zh-TW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60F464-F862-41BF-A08B-0538123F9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439545"/>
              </p:ext>
            </p:extLst>
          </p:nvPr>
        </p:nvGraphicFramePr>
        <p:xfrm>
          <a:off x="9292131" y="1445529"/>
          <a:ext cx="955616" cy="485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08">
                  <a:extLst>
                    <a:ext uri="{9D8B030D-6E8A-4147-A177-3AD203B41FA5}">
                      <a16:colId xmlns:a16="http://schemas.microsoft.com/office/drawing/2014/main" val="2644389641"/>
                    </a:ext>
                  </a:extLst>
                </a:gridCol>
                <a:gridCol w="477808">
                  <a:extLst>
                    <a:ext uri="{9D8B030D-6E8A-4147-A177-3AD203B41FA5}">
                      <a16:colId xmlns:a16="http://schemas.microsoft.com/office/drawing/2014/main" val="1700876972"/>
                    </a:ext>
                  </a:extLst>
                </a:gridCol>
              </a:tblGrid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60799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35541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655171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78769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71846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01069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8655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8295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75136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6279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11169"/>
                  </a:ext>
                </a:extLst>
              </a:tr>
            </a:tbl>
          </a:graphicData>
        </a:graphic>
      </p:graphicFrame>
      <p:sp>
        <p:nvSpPr>
          <p:cNvPr id="11" name="左中括弧 10">
            <a:extLst>
              <a:ext uri="{FF2B5EF4-FFF2-40B4-BE49-F238E27FC236}">
                <a16:creationId xmlns:a16="http://schemas.microsoft.com/office/drawing/2014/main" id="{D4686136-05EE-45A0-ABF7-21AA581F9071}"/>
              </a:ext>
            </a:extLst>
          </p:cNvPr>
          <p:cNvSpPr/>
          <p:nvPr/>
        </p:nvSpPr>
        <p:spPr>
          <a:xfrm flipH="1">
            <a:off x="10412089" y="1885476"/>
            <a:ext cx="96329" cy="1690778"/>
          </a:xfrm>
          <a:prstGeom prst="leftBracket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8C386145-57D4-4E63-B4E9-76172311710F}"/>
              </a:ext>
            </a:extLst>
          </p:cNvPr>
          <p:cNvSpPr/>
          <p:nvPr/>
        </p:nvSpPr>
        <p:spPr>
          <a:xfrm flipH="1">
            <a:off x="10406247" y="4134264"/>
            <a:ext cx="96329" cy="1690778"/>
          </a:xfrm>
          <a:prstGeom prst="leftBracket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1F9B54-9CF6-4BEB-A0B6-A3FB0798EAC0}"/>
              </a:ext>
            </a:extLst>
          </p:cNvPr>
          <p:cNvSpPr txBox="1"/>
          <p:nvPr/>
        </p:nvSpPr>
        <p:spPr>
          <a:xfrm>
            <a:off x="10526192" y="24914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4A5841-A8A9-4522-BB69-2D5E1B52B7BD}"/>
              </a:ext>
            </a:extLst>
          </p:cNvPr>
          <p:cNvSpPr txBox="1"/>
          <p:nvPr/>
        </p:nvSpPr>
        <p:spPr>
          <a:xfrm>
            <a:off x="10480079" y="47995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*p</a:t>
            </a:r>
            <a:endParaRPr lang="zh-TW" altLang="en-US" dirty="0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3ECB27F-D00D-4A41-8E8B-C6767D9D8BE1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flipH="1" flipV="1">
            <a:off x="11185347" y="2676084"/>
            <a:ext cx="43655" cy="2308145"/>
          </a:xfrm>
          <a:prstGeom prst="bentConnector3">
            <a:avLst>
              <a:gd name="adj1" fmla="val -523651"/>
            </a:avLst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0AE71D4-609B-480C-A017-A8FF69C3B55A}"/>
              </a:ext>
            </a:extLst>
          </p:cNvPr>
          <p:cNvSpPr txBox="1"/>
          <p:nvPr/>
        </p:nvSpPr>
        <p:spPr>
          <a:xfrm rot="16200000">
            <a:off x="10642945" y="36030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51A16193-FA9D-474A-ADD8-2B3C124101C0}"/>
              </a:ext>
            </a:extLst>
          </p:cNvPr>
          <p:cNvSpPr/>
          <p:nvPr/>
        </p:nvSpPr>
        <p:spPr>
          <a:xfrm>
            <a:off x="371851" y="3269410"/>
            <a:ext cx="448574" cy="306843"/>
          </a:xfrm>
          <a:prstGeom prst="rightArrow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右 21">
            <a:extLst>
              <a:ext uri="{FF2B5EF4-FFF2-40B4-BE49-F238E27FC236}">
                <a16:creationId xmlns:a16="http://schemas.microsoft.com/office/drawing/2014/main" id="{9706BF60-1C01-4AB2-8DB9-BE0DC0FA0D4A}"/>
              </a:ext>
            </a:extLst>
          </p:cNvPr>
          <p:cNvSpPr/>
          <p:nvPr/>
        </p:nvSpPr>
        <p:spPr>
          <a:xfrm>
            <a:off x="371851" y="3787678"/>
            <a:ext cx="448574" cy="306843"/>
          </a:xfrm>
          <a:prstGeom prst="rightArrow">
            <a:avLst/>
          </a:prstGeom>
          <a:solidFill>
            <a:srgbClr val="FFFF00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FE25FEB8-D425-4CA6-95A6-5ABFAB043FB3}"/>
              </a:ext>
            </a:extLst>
          </p:cNvPr>
          <p:cNvSpPr/>
          <p:nvPr/>
        </p:nvSpPr>
        <p:spPr>
          <a:xfrm>
            <a:off x="6262777" y="3269410"/>
            <a:ext cx="1052423" cy="370937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6FB6ED7-B248-4D70-A07D-E76581378793}"/>
              </a:ext>
            </a:extLst>
          </p:cNvPr>
          <p:cNvSpPr/>
          <p:nvPr/>
        </p:nvSpPr>
        <p:spPr>
          <a:xfrm>
            <a:off x="8350373" y="3772742"/>
            <a:ext cx="612473" cy="428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36066BB6-BA33-4015-801D-794D83DC4CCF}"/>
              </a:ext>
            </a:extLst>
          </p:cNvPr>
          <p:cNvSpPr/>
          <p:nvPr/>
        </p:nvSpPr>
        <p:spPr>
          <a:xfrm>
            <a:off x="8595359" y="4373736"/>
            <a:ext cx="145867" cy="957216"/>
          </a:xfrm>
          <a:prstGeom prst="downArrow">
            <a:avLst/>
          </a:prstGeom>
          <a:solidFill>
            <a:srgbClr val="0066FF"/>
          </a:solidFill>
          <a:ln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5B2D86D-5F86-435E-8C1C-E3C6C14B0583}"/>
              </a:ext>
            </a:extLst>
          </p:cNvPr>
          <p:cNvSpPr txBox="1"/>
          <p:nvPr/>
        </p:nvSpPr>
        <p:spPr>
          <a:xfrm>
            <a:off x="6888673" y="5409010"/>
            <a:ext cx="2377574" cy="369332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</a:rPr>
              <a:t>Dereference operator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4" grpId="0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2021/10/27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Pointer’s value &amp; Pointer’s address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&lt;Dereference/&gt;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63770" y="6225733"/>
            <a:ext cx="27847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&lt;/Dereference&gt;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7"/>
            <a:ext cx="8141899" cy="45350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dirty="0"/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 </a:t>
            </a:r>
            <a:r>
              <a:rPr lang="en-US" altLang="zh-TW" b="1" dirty="0">
                <a:solidFill>
                  <a:srgbClr val="0000FF"/>
                </a:solidFill>
                <a:sym typeface="Wingdings" panose="05000000000000000000" pitchFamily="2" charset="2"/>
              </a:rPr>
              <a:t>int</a:t>
            </a:r>
            <a:r>
              <a:rPr lang="en-US" altLang="zh-TW" b="1" dirty="0">
                <a:sym typeface="Wingdings" panose="05000000000000000000" pitchFamily="2" charset="2"/>
              </a:rPr>
              <a:t> *p</a:t>
            </a:r>
          </a:p>
          <a:p>
            <a:pPr algn="just">
              <a:buFont typeface="Wingdings" panose="05000000000000000000" pitchFamily="2" charset="2"/>
              <a:buChar char="à"/>
            </a:pP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「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*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」是拿來宣告指標用的符號</a:t>
            </a:r>
            <a:endParaRPr lang="en-US" altLang="zh-TW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  <a:sym typeface="Wingdings" panose="05000000000000000000" pitchFamily="2" charset="2"/>
            </a:endParaRPr>
          </a:p>
          <a:p>
            <a:pPr algn="just">
              <a:buFont typeface="Wingdings" panose="05000000000000000000" pitchFamily="2" charset="2"/>
              <a:buChar char="à"/>
            </a:pPr>
            <a:endParaRPr lang="en-US" altLang="zh-TW" b="1" dirty="0">
              <a:sym typeface="Wingdings" panose="05000000000000000000" pitchFamily="2" charset="2"/>
            </a:endParaRPr>
          </a:p>
          <a:p>
            <a:pPr marL="0" indent="0" algn="just">
              <a:buNone/>
            </a:pPr>
            <a:r>
              <a:rPr lang="zh-TW" altLang="en-US" b="1" dirty="0"/>
              <a:t>當我們要宣告一個</a:t>
            </a:r>
            <a:r>
              <a:rPr lang="zh-TW" altLang="en-US" b="1" u="sng" dirty="0">
                <a:solidFill>
                  <a:srgbClr val="0066FF"/>
                </a:solidFill>
              </a:rPr>
              <a:t>整數指標</a:t>
            </a:r>
            <a:r>
              <a:rPr lang="en-US" altLang="zh-TW" b="1" u="sng" dirty="0">
                <a:solidFill>
                  <a:srgbClr val="0066FF"/>
                </a:solidFill>
              </a:rPr>
              <a:t>p</a:t>
            </a:r>
            <a:r>
              <a:rPr lang="zh-TW" altLang="en-US" b="1" u="sng" dirty="0">
                <a:solidFill>
                  <a:srgbClr val="0066FF"/>
                </a:solidFill>
              </a:rPr>
              <a:t>地址</a:t>
            </a:r>
            <a:r>
              <a:rPr lang="zh-TW" altLang="en-US" b="1" dirty="0"/>
              <a:t>存的</a:t>
            </a:r>
            <a:r>
              <a:rPr lang="zh-TW" altLang="en-US" b="1" u="sng" dirty="0">
                <a:solidFill>
                  <a:srgbClr val="0066FF"/>
                </a:solidFill>
              </a:rPr>
              <a:t>數值</a:t>
            </a:r>
            <a:r>
              <a:rPr lang="zh-TW" altLang="en-US" b="1" dirty="0"/>
              <a:t>時 </a:t>
            </a:r>
            <a:r>
              <a:rPr lang="en-US" altLang="zh-TW" b="1" dirty="0">
                <a:sym typeface="Wingdings" panose="05000000000000000000" pitchFamily="2" charset="2"/>
              </a:rPr>
              <a:t> *p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「</a:t>
            </a:r>
            <a:r>
              <a:rPr lang="en-US" altLang="zh-TW" b="1" dirty="0">
                <a:solidFill>
                  <a:srgbClr val="00B050"/>
                </a:solidFill>
                <a:sym typeface="Wingdings" panose="05000000000000000000" pitchFamily="2" charset="2"/>
              </a:rPr>
              <a:t>*</a:t>
            </a:r>
            <a:r>
              <a:rPr lang="zh-TW" altLang="en-US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」是拿來取指標的數值用的</a:t>
            </a:r>
            <a:r>
              <a:rPr lang="en-US" altLang="zh-TW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operator</a:t>
            </a:r>
          </a:p>
          <a:p>
            <a:pPr marL="0" indent="0" algn="just">
              <a:buNone/>
            </a:pPr>
            <a:endParaRPr lang="en-US" altLang="zh-TW" b="1" dirty="0">
              <a:sym typeface="Wingdings" panose="05000000000000000000" pitchFamily="2" charset="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FE60F464-F862-41BF-A08B-0538123F904C}"/>
              </a:ext>
            </a:extLst>
          </p:cNvPr>
          <p:cNvGraphicFramePr>
            <a:graphicFrameLocks noGrp="1"/>
          </p:cNvGraphicFramePr>
          <p:nvPr/>
        </p:nvGraphicFramePr>
        <p:xfrm>
          <a:off x="9292131" y="1445529"/>
          <a:ext cx="955616" cy="4850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08">
                  <a:extLst>
                    <a:ext uri="{9D8B030D-6E8A-4147-A177-3AD203B41FA5}">
                      <a16:colId xmlns:a16="http://schemas.microsoft.com/office/drawing/2014/main" val="2644389641"/>
                    </a:ext>
                  </a:extLst>
                </a:gridCol>
                <a:gridCol w="477808">
                  <a:extLst>
                    <a:ext uri="{9D8B030D-6E8A-4147-A177-3AD203B41FA5}">
                      <a16:colId xmlns:a16="http://schemas.microsoft.com/office/drawing/2014/main" val="1700876972"/>
                    </a:ext>
                  </a:extLst>
                </a:gridCol>
              </a:tblGrid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860799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935541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5655171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78769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71846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301069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386555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8295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0875136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862797"/>
                  </a:ext>
                </a:extLst>
              </a:tr>
              <a:tr h="44094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  <a:endParaRPr lang="zh-TW" alt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4011169"/>
                  </a:ext>
                </a:extLst>
              </a:tr>
            </a:tbl>
          </a:graphicData>
        </a:graphic>
      </p:graphicFrame>
      <p:sp>
        <p:nvSpPr>
          <p:cNvPr id="11" name="左中括弧 10">
            <a:extLst>
              <a:ext uri="{FF2B5EF4-FFF2-40B4-BE49-F238E27FC236}">
                <a16:creationId xmlns:a16="http://schemas.microsoft.com/office/drawing/2014/main" id="{D4686136-05EE-45A0-ABF7-21AA581F9071}"/>
              </a:ext>
            </a:extLst>
          </p:cNvPr>
          <p:cNvSpPr/>
          <p:nvPr/>
        </p:nvSpPr>
        <p:spPr>
          <a:xfrm flipH="1">
            <a:off x="10412089" y="1885476"/>
            <a:ext cx="96329" cy="1690778"/>
          </a:xfrm>
          <a:prstGeom prst="leftBracket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8C386145-57D4-4E63-B4E9-76172311710F}"/>
              </a:ext>
            </a:extLst>
          </p:cNvPr>
          <p:cNvSpPr/>
          <p:nvPr/>
        </p:nvSpPr>
        <p:spPr>
          <a:xfrm flipH="1">
            <a:off x="10406247" y="4134264"/>
            <a:ext cx="96329" cy="1690778"/>
          </a:xfrm>
          <a:prstGeom prst="leftBracket">
            <a:avLst/>
          </a:prstGeom>
          <a:ln w="38100">
            <a:solidFill>
              <a:srgbClr val="00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1F9B54-9CF6-4BEB-A0B6-A3FB0798EAC0}"/>
              </a:ext>
            </a:extLst>
          </p:cNvPr>
          <p:cNvSpPr txBox="1"/>
          <p:nvPr/>
        </p:nvSpPr>
        <p:spPr>
          <a:xfrm>
            <a:off x="10526192" y="249141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dirty="0"/>
              <a:t>a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44A5841-A8A9-4522-BB69-2D5E1B52B7BD}"/>
              </a:ext>
            </a:extLst>
          </p:cNvPr>
          <p:cNvSpPr txBox="1"/>
          <p:nvPr/>
        </p:nvSpPr>
        <p:spPr>
          <a:xfrm>
            <a:off x="10480079" y="479956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dirty="0"/>
              <a:t> *p</a:t>
            </a:r>
            <a:endParaRPr lang="zh-TW" altLang="en-US" dirty="0"/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73ECB27F-D00D-4A41-8E8B-C6767D9D8BE1}"/>
              </a:ext>
            </a:extLst>
          </p:cNvPr>
          <p:cNvCxnSpPr>
            <a:stCxn id="14" idx="3"/>
            <a:endCxn id="13" idx="3"/>
          </p:cNvCxnSpPr>
          <p:nvPr/>
        </p:nvCxnSpPr>
        <p:spPr>
          <a:xfrm flipH="1" flipV="1">
            <a:off x="11185347" y="2676084"/>
            <a:ext cx="43655" cy="2308145"/>
          </a:xfrm>
          <a:prstGeom prst="bentConnector3">
            <a:avLst>
              <a:gd name="adj1" fmla="val -523651"/>
            </a:avLst>
          </a:prstGeom>
          <a:ln w="3810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0AE71D4-609B-480C-A017-A8FF69C3B55A}"/>
              </a:ext>
            </a:extLst>
          </p:cNvPr>
          <p:cNvSpPr txBox="1"/>
          <p:nvPr/>
        </p:nvSpPr>
        <p:spPr>
          <a:xfrm rot="16200000">
            <a:off x="10642945" y="360301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Points to</a:t>
            </a:r>
            <a:endParaRPr lang="zh-TW" alt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751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2726</Words>
  <Application>Microsoft Office PowerPoint</Application>
  <PresentationFormat>Widescreen</PresentationFormat>
  <Paragraphs>434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Microsoft JhengHei</vt:lpstr>
      <vt:lpstr>PMingLiU</vt:lpstr>
      <vt:lpstr>Arial</vt:lpstr>
      <vt:lpstr>Arial Black</vt:lpstr>
      <vt:lpstr>Calibri</vt:lpstr>
      <vt:lpstr>Wingdings</vt:lpstr>
      <vt:lpstr>Office 佈景主題</vt:lpstr>
      <vt:lpstr>Pointer I: Pointer Declaration &amp; Dereference</vt:lpstr>
      <vt:lpstr>大綱</vt:lpstr>
      <vt:lpstr>甚麼是指標?</vt:lpstr>
      <vt:lpstr>變數地址</vt:lpstr>
      <vt:lpstr>甚麼是指標?</vt:lpstr>
      <vt:lpstr>那如何宣告一個指標?</vt:lpstr>
      <vt:lpstr>將地址存到指標中</vt:lpstr>
      <vt:lpstr>Pointer’s value &amp; Pointer’s address</vt:lpstr>
      <vt:lpstr>Pointer’s value &amp; Pointer’s address</vt:lpstr>
      <vt:lpstr>更改數值</vt:lpstr>
      <vt:lpstr>Lab 5-1</vt:lpstr>
      <vt:lpstr>Lab 5-2</vt:lpstr>
      <vt:lpstr>Lab 5-2</vt:lpstr>
      <vt:lpstr>Operators +/- in Pointers</vt:lpstr>
      <vt:lpstr>Operators +/- in Pointers</vt:lpstr>
      <vt:lpstr>Operators +/- in Pointers</vt:lpstr>
      <vt:lpstr>Operators +/- in Pointers</vt:lpstr>
      <vt:lpstr>到底在記憶體空間中指標是什麼樣的存在</vt:lpstr>
      <vt:lpstr>提示</vt:lpstr>
      <vt:lpstr>解答</vt:lpstr>
      <vt:lpstr>結果</vt:lpstr>
      <vt:lpstr>Lab 5-4</vt:lpstr>
      <vt:lpstr>作業一</vt:lpstr>
      <vt:lpstr>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User</cp:lastModifiedBy>
  <cp:revision>104</cp:revision>
  <dcterms:created xsi:type="dcterms:W3CDTF">2021-08-06T15:11:16Z</dcterms:created>
  <dcterms:modified xsi:type="dcterms:W3CDTF">2021-10-27T06:50:13Z</dcterms:modified>
</cp:coreProperties>
</file>