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1" r:id="rId4"/>
    <p:sldId id="286" r:id="rId5"/>
    <p:sldId id="299" r:id="rId6"/>
    <p:sldId id="300" r:id="rId7"/>
    <p:sldId id="301" r:id="rId8"/>
    <p:sldId id="284" r:id="rId9"/>
    <p:sldId id="304" r:id="rId10"/>
    <p:sldId id="303" r:id="rId11"/>
    <p:sldId id="306" r:id="rId12"/>
    <p:sldId id="321" r:id="rId13"/>
    <p:sldId id="305" r:id="rId14"/>
    <p:sldId id="269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6" r:id="rId24"/>
    <p:sldId id="317" r:id="rId25"/>
    <p:sldId id="318" r:id="rId26"/>
    <p:sldId id="319" r:id="rId27"/>
    <p:sldId id="320" r:id="rId28"/>
    <p:sldId id="285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FF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>
        <p:scale>
          <a:sx n="100" d="100"/>
          <a:sy n="100" d="100"/>
        </p:scale>
        <p:origin x="30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10D11D61-19B7-4E96-8CFA-C404F6CCD0BA}"/>
    <pc:docChg chg="undo custSel addSld delSld modSld">
      <pc:chgData name="竣翔 詹" userId="08aaf6c2-db64-469b-ac07-b0cc132e33d0" providerId="ADAL" clId="{10D11D61-19B7-4E96-8CFA-C404F6CCD0BA}" dt="2021-08-14T13:14:10.873" v="2066" actId="1076"/>
      <pc:docMkLst>
        <pc:docMk/>
      </pc:docMkLst>
      <pc:sldChg chg="modSp">
        <pc:chgData name="竣翔 詹" userId="08aaf6c2-db64-469b-ac07-b0cc132e33d0" providerId="ADAL" clId="{10D11D61-19B7-4E96-8CFA-C404F6CCD0BA}" dt="2021-08-13T17:55:44.907" v="2" actId="20577"/>
        <pc:sldMkLst>
          <pc:docMk/>
          <pc:sldMk cId="3164312095" sldId="256"/>
        </pc:sldMkLst>
        <pc:spChg chg="mod">
          <ac:chgData name="竣翔 詹" userId="08aaf6c2-db64-469b-ac07-b0cc132e33d0" providerId="ADAL" clId="{10D11D61-19B7-4E96-8CFA-C404F6CCD0BA}" dt="2021-08-13T17:55:44.907" v="2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10D11D61-19B7-4E96-8CFA-C404F6CCD0BA}" dt="2021-08-13T17:57:15.853" v="58" actId="20577"/>
        <pc:sldMkLst>
          <pc:docMk/>
          <pc:sldMk cId="1906338053" sldId="257"/>
        </pc:sldMkLst>
        <pc:spChg chg="mod">
          <ac:chgData name="竣翔 詹" userId="08aaf6c2-db64-469b-ac07-b0cc132e33d0" providerId="ADAL" clId="{10D11D61-19B7-4E96-8CFA-C404F6CCD0BA}" dt="2021-08-13T17:57:15.853" v="58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">
        <pc:chgData name="竣翔 詹" userId="08aaf6c2-db64-469b-ac07-b0cc132e33d0" providerId="ADAL" clId="{10D11D61-19B7-4E96-8CFA-C404F6CCD0BA}" dt="2021-08-14T08:14:45.163" v="913"/>
        <pc:sldMkLst>
          <pc:docMk/>
          <pc:sldMk cId="1596477799" sldId="261"/>
        </pc:sldMkLst>
        <pc:spChg chg="mod">
          <ac:chgData name="竣翔 詹" userId="08aaf6c2-db64-469b-ac07-b0cc132e33d0" providerId="ADAL" clId="{10D11D61-19B7-4E96-8CFA-C404F6CCD0BA}" dt="2021-08-14T03:32:15.596" v="192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07.003" v="120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10.444" v="121" actId="20577"/>
          <ac:spMkLst>
            <pc:docMk/>
            <pc:sldMk cId="1596477799" sldId="261"/>
            <ac:spMk id="9" creationId="{D5D9B3AA-3585-4F38-88B8-92F145E6B02F}"/>
          </ac:spMkLst>
        </pc:spChg>
        <pc:spChg chg="add mod">
          <ac:chgData name="竣翔 詹" userId="08aaf6c2-db64-469b-ac07-b0cc132e33d0" providerId="ADAL" clId="{10D11D61-19B7-4E96-8CFA-C404F6CCD0BA}" dt="2021-08-14T08:14:45.163" v="913"/>
          <ac:spMkLst>
            <pc:docMk/>
            <pc:sldMk cId="1596477799" sldId="261"/>
            <ac:spMk id="10" creationId="{49102D3C-2EF1-41F0-ADEF-FA51319B2F1D}"/>
          </ac:spMkLst>
        </pc:spChg>
        <pc:graphicFrameChg chg="del">
          <ac:chgData name="竣翔 詹" userId="08aaf6c2-db64-469b-ac07-b0cc132e33d0" providerId="ADAL" clId="{10D11D61-19B7-4E96-8CFA-C404F6CCD0BA}" dt="2021-08-14T03:32:18.734" v="193" actId="478"/>
          <ac:graphicFrameMkLst>
            <pc:docMk/>
            <pc:sldMk cId="1596477799" sldId="261"/>
            <ac:graphicFrameMk id="2" creationId="{2ED8A34A-4D30-4204-B7C5-21C5D275D5B8}"/>
          </ac:graphicFrameMkLst>
        </pc:graphicFrameChg>
      </pc:sldChg>
      <pc:sldChg chg="addSp delSp modSp">
        <pc:chgData name="竣翔 詹" userId="08aaf6c2-db64-469b-ac07-b0cc132e33d0" providerId="ADAL" clId="{10D11D61-19B7-4E96-8CFA-C404F6CCD0BA}" dt="2021-08-14T08:37:44.083" v="1335" actId="207"/>
        <pc:sldMkLst>
          <pc:docMk/>
          <pc:sldMk cId="3917119850" sldId="269"/>
        </pc:sldMkLst>
        <pc:spChg chg="del">
          <ac:chgData name="竣翔 詹" userId="08aaf6c2-db64-469b-ac07-b0cc132e33d0" providerId="ADAL" clId="{10D11D61-19B7-4E96-8CFA-C404F6CCD0BA}" dt="2021-08-14T08:15:09.855" v="934" actId="478"/>
          <ac:spMkLst>
            <pc:docMk/>
            <pc:sldMk cId="3917119850" sldId="269"/>
            <ac:spMk id="2" creationId="{F2BF49E9-08DA-4C64-93E2-BE0CD62AB668}"/>
          </ac:spMkLst>
        </pc:spChg>
        <pc:spChg chg="add del">
          <ac:chgData name="竣翔 詹" userId="08aaf6c2-db64-469b-ac07-b0cc132e33d0" providerId="ADAL" clId="{10D11D61-19B7-4E96-8CFA-C404F6CCD0BA}" dt="2021-08-14T08:36:02.687" v="1252"/>
          <ac:spMkLst>
            <pc:docMk/>
            <pc:sldMk cId="3917119850" sldId="269"/>
            <ac:spMk id="3" creationId="{1AB32BF2-DC8A-4E6A-8B22-A6469E74AF83}"/>
          </ac:spMkLst>
        </pc:spChg>
        <pc:spChg chg="mod">
          <ac:chgData name="竣翔 詹" userId="08aaf6c2-db64-469b-ac07-b0cc132e33d0" providerId="ADAL" clId="{10D11D61-19B7-4E96-8CFA-C404F6CCD0BA}" dt="2021-08-14T08:14:59.703" v="932" actId="5793"/>
          <ac:spMkLst>
            <pc:docMk/>
            <pc:sldMk cId="3917119850" sldId="269"/>
            <ac:spMk id="6" creationId="{B77F5E80-86B7-48B6-8CE9-D64085731077}"/>
          </ac:spMkLst>
        </pc:spChg>
        <pc:spChg chg="add mod">
          <ac:chgData name="竣翔 詹" userId="08aaf6c2-db64-469b-ac07-b0cc132e33d0" providerId="ADAL" clId="{10D11D61-19B7-4E96-8CFA-C404F6CCD0BA}" dt="2021-08-14T08:37:44.083" v="1335" actId="207"/>
          <ac:spMkLst>
            <pc:docMk/>
            <pc:sldMk cId="3917119850" sldId="269"/>
            <ac:spMk id="7" creationId="{644949D6-9945-4D26-8070-CB3AA70BD8E2}"/>
          </ac:spMkLst>
        </pc:spChg>
        <pc:spChg chg="mod">
          <ac:chgData name="竣翔 詹" userId="08aaf6c2-db64-469b-ac07-b0cc132e33d0" providerId="ADAL" clId="{10D11D61-19B7-4E96-8CFA-C404F6CCD0BA}" dt="2021-08-14T03:28:35.096" v="124"/>
          <ac:spMkLst>
            <pc:docMk/>
            <pc:sldMk cId="3917119850" sldId="269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46.334" v="125"/>
          <ac:spMkLst>
            <pc:docMk/>
            <pc:sldMk cId="3917119850" sldId="269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08:36:51.730" v="1320" actId="14100"/>
          <ac:spMkLst>
            <pc:docMk/>
            <pc:sldMk cId="3917119850" sldId="269"/>
            <ac:spMk id="10" creationId="{061FAD48-0F44-4C7B-A49B-6D1A39ADEFDC}"/>
          </ac:spMkLst>
        </pc:spChg>
        <pc:spChg chg="del">
          <ac:chgData name="竣翔 詹" userId="08aaf6c2-db64-469b-ac07-b0cc132e33d0" providerId="ADAL" clId="{10D11D61-19B7-4E96-8CFA-C404F6CCD0BA}" dt="2021-08-14T08:15:07.577" v="933" actId="478"/>
          <ac:spMkLst>
            <pc:docMk/>
            <pc:sldMk cId="3917119850" sldId="269"/>
            <ac:spMk id="11" creationId="{32BF49DF-54F2-4F01-A877-DA0FA3C2E95E}"/>
          </ac:spMkLst>
        </pc:spChg>
      </pc:sldChg>
    </pc:docChg>
  </pc:docChgLst>
  <pc:docChgLst>
    <pc:chgData name="竣翔 詹" userId="08aaf6c2-db64-469b-ac07-b0cc132e33d0" providerId="ADAL" clId="{5DA39A63-8E75-466E-A3AA-9ED9CDBF3B5F}"/>
    <pc:docChg chg="undo redo custSel modSld">
      <pc:chgData name="竣翔 詹" userId="08aaf6c2-db64-469b-ac07-b0cc132e33d0" providerId="ADAL" clId="{5DA39A63-8E75-466E-A3AA-9ED9CDBF3B5F}" dt="2021-11-08T16:36:05.685" v="167"/>
      <pc:docMkLst>
        <pc:docMk/>
      </pc:docMkLst>
      <pc:sldChg chg="modSp">
        <pc:chgData name="竣翔 詹" userId="08aaf6c2-db64-469b-ac07-b0cc132e33d0" providerId="ADAL" clId="{5DA39A63-8E75-466E-A3AA-9ED9CDBF3B5F}" dt="2021-10-30T15:08:55.580" v="79" actId="20577"/>
        <pc:sldMkLst>
          <pc:docMk/>
          <pc:sldMk cId="811305495" sldId="307"/>
        </pc:sldMkLst>
        <pc:spChg chg="mod">
          <ac:chgData name="竣翔 詹" userId="08aaf6c2-db64-469b-ac07-b0cc132e33d0" providerId="ADAL" clId="{5DA39A63-8E75-466E-A3AA-9ED9CDBF3B5F}" dt="2021-10-30T15:08:55.580" v="79" actId="20577"/>
          <ac:spMkLst>
            <pc:docMk/>
            <pc:sldMk cId="811305495" sldId="307"/>
            <ac:spMk id="27" creationId="{CCE19331-F5C4-4E17-82A7-0D88DDEAA3D7}"/>
          </ac:spMkLst>
        </pc:spChg>
      </pc:sldChg>
      <pc:sldChg chg="addSp delSp modSp addAnim delAnim modAnim">
        <pc:chgData name="竣翔 詹" userId="08aaf6c2-db64-469b-ac07-b0cc132e33d0" providerId="ADAL" clId="{5DA39A63-8E75-466E-A3AA-9ED9CDBF3B5F}" dt="2021-11-08T16:33:28.220" v="138"/>
        <pc:sldMkLst>
          <pc:docMk/>
          <pc:sldMk cId="1538740177" sldId="312"/>
        </pc:sldMkLst>
        <pc:spChg chg="add mod">
          <ac:chgData name="竣翔 詹" userId="08aaf6c2-db64-469b-ac07-b0cc132e33d0" providerId="ADAL" clId="{5DA39A63-8E75-466E-A3AA-9ED9CDBF3B5F}" dt="2021-11-08T16:33:16.003" v="135" actId="207"/>
          <ac:spMkLst>
            <pc:docMk/>
            <pc:sldMk cId="1538740177" sldId="312"/>
            <ac:spMk id="53" creationId="{0B666643-9EAE-4612-ADC4-7BC5203F6659}"/>
          </ac:spMkLst>
        </pc:spChg>
        <pc:spChg chg="del">
          <ac:chgData name="竣翔 詹" userId="08aaf6c2-db64-469b-ac07-b0cc132e33d0" providerId="ADAL" clId="{5DA39A63-8E75-466E-A3AA-9ED9CDBF3B5F}" dt="2021-11-08T16:24:07.531" v="84" actId="478"/>
          <ac:spMkLst>
            <pc:docMk/>
            <pc:sldMk cId="1538740177" sldId="312"/>
            <ac:spMk id="54" creationId="{586BC4D4-E497-428C-82BD-3A01A7630BC6}"/>
          </ac:spMkLst>
        </pc:spChg>
        <pc:spChg chg="del">
          <ac:chgData name="竣翔 詹" userId="08aaf6c2-db64-469b-ac07-b0cc132e33d0" providerId="ADAL" clId="{5DA39A63-8E75-466E-A3AA-9ED9CDBF3B5F}" dt="2021-11-08T16:24:08.594" v="85" actId="478"/>
          <ac:spMkLst>
            <pc:docMk/>
            <pc:sldMk cId="1538740177" sldId="312"/>
            <ac:spMk id="55" creationId="{92DA353A-EE35-4742-875E-DA42CAFF0299}"/>
          </ac:spMkLst>
        </pc:spChg>
        <pc:grpChg chg="add mod">
          <ac:chgData name="竣翔 詹" userId="08aaf6c2-db64-469b-ac07-b0cc132e33d0" providerId="ADAL" clId="{5DA39A63-8E75-466E-A3AA-9ED9CDBF3B5F}" dt="2021-10-30T14:22:05.465" v="34" actId="164"/>
          <ac:grpSpMkLst>
            <pc:docMk/>
            <pc:sldMk cId="1538740177" sldId="312"/>
            <ac:grpSpMk id="28" creationId="{5DB878D8-CD75-44AE-B376-E0BA340A3E7B}"/>
          </ac:grpSpMkLst>
        </pc:grpChg>
        <pc:cxnChg chg="add del mod">
          <ac:chgData name="竣翔 詹" userId="08aaf6c2-db64-469b-ac07-b0cc132e33d0" providerId="ADAL" clId="{5DA39A63-8E75-466E-A3AA-9ED9CDBF3B5F}" dt="2021-10-30T14:23:07.965" v="50" actId="11529"/>
          <ac:cxnSpMkLst>
            <pc:docMk/>
            <pc:sldMk cId="1538740177" sldId="312"/>
            <ac:cxnSpMk id="18" creationId="{A4055E9D-8793-4D3D-A614-2E0624A72DA9}"/>
          </ac:cxnSpMkLst>
        </pc:cxnChg>
        <pc:cxnChg chg="add del mod">
          <ac:chgData name="竣翔 詹" userId="08aaf6c2-db64-469b-ac07-b0cc132e33d0" providerId="ADAL" clId="{5DA39A63-8E75-466E-A3AA-9ED9CDBF3B5F}" dt="2021-11-08T16:27:05.436" v="89" actId="478"/>
          <ac:cxnSpMkLst>
            <pc:docMk/>
            <pc:sldMk cId="1538740177" sldId="312"/>
            <ac:cxnSpMk id="18" creationId="{BBA44FAA-BB43-4765-8F6C-A3761934E58D}"/>
          </ac:cxnSpMkLst>
        </pc:cxnChg>
        <pc:cxnChg chg="add del mod">
          <ac:chgData name="竣翔 詹" userId="08aaf6c2-db64-469b-ac07-b0cc132e33d0" providerId="ADAL" clId="{5DA39A63-8E75-466E-A3AA-9ED9CDBF3B5F}" dt="2021-10-30T14:23:07.576" v="49" actId="11529"/>
          <ac:cxnSpMkLst>
            <pc:docMk/>
            <pc:sldMk cId="1538740177" sldId="312"/>
            <ac:cxnSpMk id="25" creationId="{4A5AA616-9C4A-4372-AAEA-724BB490AF80}"/>
          </ac:cxnSpMkLst>
        </pc:cxnChg>
        <pc:cxnChg chg="add mod">
          <ac:chgData name="竣翔 詹" userId="08aaf6c2-db64-469b-ac07-b0cc132e33d0" providerId="ADAL" clId="{5DA39A63-8E75-466E-A3AA-9ED9CDBF3B5F}" dt="2021-11-08T16:27:32.396" v="95" actId="14100"/>
          <ac:cxnSpMkLst>
            <pc:docMk/>
            <pc:sldMk cId="1538740177" sldId="312"/>
            <ac:cxnSpMk id="25" creationId="{6BD419ED-F3C1-4D11-AC1E-0977D27D4E81}"/>
          </ac:cxnSpMkLst>
        </pc:cxnChg>
        <pc:cxnChg chg="add del mod">
          <ac:chgData name="竣翔 詹" userId="08aaf6c2-db64-469b-ac07-b0cc132e33d0" providerId="ADAL" clId="{5DA39A63-8E75-466E-A3AA-9ED9CDBF3B5F}" dt="2021-11-08T16:31:58.667" v="125" actId="478"/>
          <ac:cxnSpMkLst>
            <pc:docMk/>
            <pc:sldMk cId="1538740177" sldId="312"/>
            <ac:cxnSpMk id="56" creationId="{446DD0BE-274A-40AF-9302-12A844F959B7}"/>
          </ac:cxnSpMkLst>
        </pc:cxnChg>
        <pc:cxnChg chg="mod">
          <ac:chgData name="竣翔 詹" userId="08aaf6c2-db64-469b-ac07-b0cc132e33d0" providerId="ADAL" clId="{5DA39A63-8E75-466E-A3AA-9ED9CDBF3B5F}" dt="2021-11-08T16:29:30.965" v="114" actId="1038"/>
          <ac:cxnSpMkLst>
            <pc:docMk/>
            <pc:sldMk cId="1538740177" sldId="312"/>
            <ac:cxnSpMk id="57" creationId="{7B1DF201-B6F8-49FD-A358-B6F9203622F2}"/>
          </ac:cxnSpMkLst>
        </pc:cxnChg>
        <pc:cxnChg chg="add del mod">
          <ac:chgData name="竣翔 詹" userId="08aaf6c2-db64-469b-ac07-b0cc132e33d0" providerId="ADAL" clId="{5DA39A63-8E75-466E-A3AA-9ED9CDBF3B5F}" dt="2021-11-08T16:26:48.407" v="87" actId="478"/>
          <ac:cxnSpMkLst>
            <pc:docMk/>
            <pc:sldMk cId="1538740177" sldId="312"/>
            <ac:cxnSpMk id="59" creationId="{CE318D18-C094-4261-9124-420C963A7148}"/>
          </ac:cxnSpMkLst>
        </pc:cxnChg>
        <pc:cxnChg chg="add del mod">
          <ac:chgData name="竣翔 詹" userId="08aaf6c2-db64-469b-ac07-b0cc132e33d0" providerId="ADAL" clId="{5DA39A63-8E75-466E-A3AA-9ED9CDBF3B5F}" dt="2021-11-08T16:28:04.058" v="100" actId="14100"/>
          <ac:cxnSpMkLst>
            <pc:docMk/>
            <pc:sldMk cId="1538740177" sldId="312"/>
            <ac:cxnSpMk id="63" creationId="{1B960E9D-4C71-4B8D-B288-74C8444EF5D6}"/>
          </ac:cxnSpMkLst>
        </pc:cxnChg>
      </pc:sldChg>
      <pc:sldChg chg="addSp delSp modSp addAnim delAnim modAnim">
        <pc:chgData name="竣翔 詹" userId="08aaf6c2-db64-469b-ac07-b0cc132e33d0" providerId="ADAL" clId="{5DA39A63-8E75-466E-A3AA-9ED9CDBF3B5F}" dt="2021-11-08T16:36:05.685" v="167"/>
        <pc:sldMkLst>
          <pc:docMk/>
          <pc:sldMk cId="3880932722" sldId="313"/>
        </pc:sldMkLst>
        <pc:spChg chg="add del">
          <ac:chgData name="竣翔 詹" userId="08aaf6c2-db64-469b-ac07-b0cc132e33d0" providerId="ADAL" clId="{5DA39A63-8E75-466E-A3AA-9ED9CDBF3B5F}" dt="2021-10-30T14:07:58.307" v="6" actId="478"/>
          <ac:spMkLst>
            <pc:docMk/>
            <pc:sldMk cId="3880932722" sldId="313"/>
            <ac:spMk id="37" creationId="{70C428EA-8CEC-4491-80D9-E558F74D2A27}"/>
          </ac:spMkLst>
        </pc:spChg>
        <pc:spChg chg="del">
          <ac:chgData name="竣翔 詹" userId="08aaf6c2-db64-469b-ac07-b0cc132e33d0" providerId="ADAL" clId="{5DA39A63-8E75-466E-A3AA-9ED9CDBF3B5F}" dt="2021-11-08T16:35:06.566" v="156" actId="478"/>
          <ac:spMkLst>
            <pc:docMk/>
            <pc:sldMk cId="3880932722" sldId="313"/>
            <ac:spMk id="48" creationId="{D1067C81-B6F1-40CA-8366-AD324C4319E3}"/>
          </ac:spMkLst>
        </pc:spChg>
        <pc:spChg chg="del">
          <ac:chgData name="竣翔 詹" userId="08aaf6c2-db64-469b-ac07-b0cc132e33d0" providerId="ADAL" clId="{5DA39A63-8E75-466E-A3AA-9ED9CDBF3B5F}" dt="2021-11-08T16:35:01.788" v="153" actId="478"/>
          <ac:spMkLst>
            <pc:docMk/>
            <pc:sldMk cId="3880932722" sldId="313"/>
            <ac:spMk id="49" creationId="{1CD99201-FC57-4FF2-810B-8BB75D9F6B87}"/>
          </ac:spMkLst>
        </pc:spChg>
        <pc:spChg chg="del">
          <ac:chgData name="竣翔 詹" userId="08aaf6c2-db64-469b-ac07-b0cc132e33d0" providerId="ADAL" clId="{5DA39A63-8E75-466E-A3AA-9ED9CDBF3B5F}" dt="2021-11-08T16:35:03.945" v="155" actId="478"/>
          <ac:spMkLst>
            <pc:docMk/>
            <pc:sldMk cId="3880932722" sldId="313"/>
            <ac:spMk id="51" creationId="{7050222A-A0DA-4E15-914D-4BBDF0C099F9}"/>
          </ac:spMkLst>
        </pc:spChg>
        <pc:spChg chg="del">
          <ac:chgData name="竣翔 詹" userId="08aaf6c2-db64-469b-ac07-b0cc132e33d0" providerId="ADAL" clId="{5DA39A63-8E75-466E-A3AA-9ED9CDBF3B5F}" dt="2021-11-08T16:35:03.141" v="154" actId="478"/>
          <ac:spMkLst>
            <pc:docMk/>
            <pc:sldMk cId="3880932722" sldId="313"/>
            <ac:spMk id="52" creationId="{27E99D73-A219-44BF-BBA5-5CBD49C189A1}"/>
          </ac:spMkLst>
        </pc:spChg>
        <pc:spChg chg="del">
          <ac:chgData name="竣翔 詹" userId="08aaf6c2-db64-469b-ac07-b0cc132e33d0" providerId="ADAL" clId="{5DA39A63-8E75-466E-A3AA-9ED9CDBF3B5F}" dt="2021-10-30T14:07:59.932" v="7" actId="478"/>
          <ac:spMkLst>
            <pc:docMk/>
            <pc:sldMk cId="3880932722" sldId="313"/>
            <ac:spMk id="54" creationId="{48030FF2-2BA7-48BF-9C78-48B853C8A1B9}"/>
          </ac:spMkLst>
        </pc:spChg>
        <pc:spChg chg="del">
          <ac:chgData name="竣翔 詹" userId="08aaf6c2-db64-469b-ac07-b0cc132e33d0" providerId="ADAL" clId="{5DA39A63-8E75-466E-A3AA-9ED9CDBF3B5F}" dt="2021-10-30T14:08:03.966" v="8" actId="478"/>
          <ac:spMkLst>
            <pc:docMk/>
            <pc:sldMk cId="3880932722" sldId="313"/>
            <ac:spMk id="55" creationId="{BB52FFDB-044F-40D6-8DB6-0D9F594A508D}"/>
          </ac:spMkLst>
        </pc:spChg>
        <pc:spChg chg="add">
          <ac:chgData name="竣翔 詹" userId="08aaf6c2-db64-469b-ac07-b0cc132e33d0" providerId="ADAL" clId="{5DA39A63-8E75-466E-A3AA-9ED9CDBF3B5F}" dt="2021-11-08T16:35:14.629" v="158"/>
          <ac:spMkLst>
            <pc:docMk/>
            <pc:sldMk cId="3880932722" sldId="313"/>
            <ac:spMk id="57" creationId="{7F548782-37DF-4517-BABF-C27861D4FA54}"/>
          </ac:spMkLst>
        </pc:spChg>
        <pc:spChg chg="add mod">
          <ac:chgData name="竣翔 詹" userId="08aaf6c2-db64-469b-ac07-b0cc132e33d0" providerId="ADAL" clId="{5DA39A63-8E75-466E-A3AA-9ED9CDBF3B5F}" dt="2021-10-30T14:24:39.859" v="69" actId="1076"/>
          <ac:spMkLst>
            <pc:docMk/>
            <pc:sldMk cId="3880932722" sldId="313"/>
            <ac:spMk id="61" creationId="{CF15B295-C5CA-43F4-BDA3-70C929DBC0B2}"/>
          </ac:spMkLst>
        </pc:spChg>
        <pc:spChg chg="add mod">
          <ac:chgData name="竣翔 詹" userId="08aaf6c2-db64-469b-ac07-b0cc132e33d0" providerId="ADAL" clId="{5DA39A63-8E75-466E-A3AA-9ED9CDBF3B5F}" dt="2021-10-30T14:24:46.750" v="74" actId="20577"/>
          <ac:spMkLst>
            <pc:docMk/>
            <pc:sldMk cId="3880932722" sldId="313"/>
            <ac:spMk id="62" creationId="{AE19C0D6-5314-4EBA-AD68-43802B40CCE7}"/>
          </ac:spMkLst>
        </pc:spChg>
        <pc:spChg chg="mod">
          <ac:chgData name="竣翔 詹" userId="08aaf6c2-db64-469b-ac07-b0cc132e33d0" providerId="ADAL" clId="{5DA39A63-8E75-466E-A3AA-9ED9CDBF3B5F}" dt="2021-10-30T14:00:58.538" v="4" actId="20577"/>
          <ac:spMkLst>
            <pc:docMk/>
            <pc:sldMk cId="3880932722" sldId="313"/>
            <ac:spMk id="67" creationId="{FF3E4F8E-3134-4035-961E-BDBB71687EDB}"/>
          </ac:spMkLst>
        </pc:spChg>
        <pc:cxnChg chg="del">
          <ac:chgData name="竣翔 詹" userId="08aaf6c2-db64-469b-ac07-b0cc132e33d0" providerId="ADAL" clId="{5DA39A63-8E75-466E-A3AA-9ED9CDBF3B5F}" dt="2021-11-08T16:35:09.399" v="157" actId="478"/>
          <ac:cxnSpMkLst>
            <pc:docMk/>
            <pc:sldMk cId="3880932722" sldId="313"/>
            <ac:cxnSpMk id="47" creationId="{4E2F60FA-AC0D-4D15-ABFE-E647886C477C}"/>
          </ac:cxnSpMkLst>
        </pc:cxnChg>
        <pc:cxnChg chg="add mod">
          <ac:chgData name="竣翔 詹" userId="08aaf6c2-db64-469b-ac07-b0cc132e33d0" providerId="ADAL" clId="{5DA39A63-8E75-466E-A3AA-9ED9CDBF3B5F}" dt="2021-11-08T16:34:33.577" v="143" actId="14100"/>
          <ac:cxnSpMkLst>
            <pc:docMk/>
            <pc:sldMk cId="3880932722" sldId="313"/>
            <ac:cxnSpMk id="54" creationId="{6B9466A9-B932-4132-B6A2-83B8AE1B9CD1}"/>
          </ac:cxnSpMkLst>
        </pc:cxnChg>
        <pc:cxnChg chg="add mod">
          <ac:chgData name="竣翔 詹" userId="08aaf6c2-db64-469b-ac07-b0cc132e33d0" providerId="ADAL" clId="{5DA39A63-8E75-466E-A3AA-9ED9CDBF3B5F}" dt="2021-11-08T16:34:52.191" v="152" actId="1037"/>
          <ac:cxnSpMkLst>
            <pc:docMk/>
            <pc:sldMk cId="3880932722" sldId="313"/>
            <ac:cxnSpMk id="55" creationId="{12E4C87F-6BDA-4C2D-8F56-DBF0979082D5}"/>
          </ac:cxnSpMkLst>
        </pc:cxnChg>
        <pc:cxnChg chg="del">
          <ac:chgData name="竣翔 詹" userId="08aaf6c2-db64-469b-ac07-b0cc132e33d0" providerId="ADAL" clId="{5DA39A63-8E75-466E-A3AA-9ED9CDBF3B5F}" dt="2021-10-30T14:08:19.829" v="14" actId="478"/>
          <ac:cxnSpMkLst>
            <pc:docMk/>
            <pc:sldMk cId="3880932722" sldId="313"/>
            <ac:cxnSpMk id="57" creationId="{D326D07B-9FF9-405D-A949-574ED36F4181}"/>
          </ac:cxnSpMkLst>
        </pc:cxnChg>
        <pc:cxnChg chg="add del">
          <ac:chgData name="竣翔 詹" userId="08aaf6c2-db64-469b-ac07-b0cc132e33d0" providerId="ADAL" clId="{5DA39A63-8E75-466E-A3AA-9ED9CDBF3B5F}" dt="2021-11-08T16:35:24.232" v="160" actId="478"/>
          <ac:cxnSpMkLst>
            <pc:docMk/>
            <pc:sldMk cId="3880932722" sldId="313"/>
            <ac:cxnSpMk id="58" creationId="{A3A61151-4469-4318-9C00-77E46F359870}"/>
          </ac:cxnSpMkLst>
        </pc:cxnChg>
        <pc:cxnChg chg="add del ord">
          <ac:chgData name="竣翔 詹" userId="08aaf6c2-db64-469b-ac07-b0cc132e33d0" providerId="ADAL" clId="{5DA39A63-8E75-466E-A3AA-9ED9CDBF3B5F}" dt="2021-11-08T16:35:26.272" v="163" actId="478"/>
          <ac:cxnSpMkLst>
            <pc:docMk/>
            <pc:sldMk cId="3880932722" sldId="313"/>
            <ac:cxnSpMk id="59" creationId="{F6CDCDE4-4C13-4ADC-8508-F70DB122B3C8}"/>
          </ac:cxnSpMkLst>
        </pc:cxnChg>
        <pc:cxnChg chg="add del mod">
          <ac:chgData name="竣翔 詹" userId="08aaf6c2-db64-469b-ac07-b0cc132e33d0" providerId="ADAL" clId="{5DA39A63-8E75-466E-A3AA-9ED9CDBF3B5F}" dt="2021-11-08T16:35:25.500" v="162" actId="478"/>
          <ac:cxnSpMkLst>
            <pc:docMk/>
            <pc:sldMk cId="3880932722" sldId="313"/>
            <ac:cxnSpMk id="60" creationId="{FA7B482A-ED2A-40F9-ACBE-A20012DDB417}"/>
          </ac:cxnSpMkLst>
        </pc:cxnChg>
        <pc:cxnChg chg="add">
          <ac:chgData name="竣翔 詹" userId="08aaf6c2-db64-469b-ac07-b0cc132e33d0" providerId="ADAL" clId="{5DA39A63-8E75-466E-A3AA-9ED9CDBF3B5F}" dt="2021-11-08T16:35:49.792" v="164"/>
          <ac:cxnSpMkLst>
            <pc:docMk/>
            <pc:sldMk cId="3880932722" sldId="313"/>
            <ac:cxnSpMk id="63" creationId="{708B4717-729A-4D31-9122-6520AD9507B3}"/>
          </ac:cxnSpMkLst>
        </pc:cxnChg>
        <pc:cxnChg chg="add">
          <ac:chgData name="竣翔 詹" userId="08aaf6c2-db64-469b-ac07-b0cc132e33d0" providerId="ADAL" clId="{5DA39A63-8E75-466E-A3AA-9ED9CDBF3B5F}" dt="2021-11-08T16:35:49.792" v="164"/>
          <ac:cxnSpMkLst>
            <pc:docMk/>
            <pc:sldMk cId="3880932722" sldId="313"/>
            <ac:cxnSpMk id="64" creationId="{548749E5-0CAA-4F85-8C73-C78D7DE19AFD}"/>
          </ac:cxnSpMkLst>
        </pc:cxnChg>
        <pc:cxnChg chg="add del ord">
          <ac:chgData name="竣翔 詹" userId="08aaf6c2-db64-469b-ac07-b0cc132e33d0" providerId="ADAL" clId="{5DA39A63-8E75-466E-A3AA-9ED9CDBF3B5F}" dt="2021-11-08T16:35:24.946" v="161" actId="478"/>
          <ac:cxnSpMkLst>
            <pc:docMk/>
            <pc:sldMk cId="3880932722" sldId="313"/>
            <ac:cxnSpMk id="66" creationId="{0126D83F-57C3-403A-8BE5-A35E43D84AF0}"/>
          </ac:cxnSpMkLst>
        </pc:cxnChg>
      </pc:sldChg>
      <pc:sldChg chg="modSp">
        <pc:chgData name="竣翔 詹" userId="08aaf6c2-db64-469b-ac07-b0cc132e33d0" providerId="ADAL" clId="{5DA39A63-8E75-466E-A3AA-9ED9CDBF3B5F}" dt="2021-10-30T12:44:23.828" v="1" actId="14100"/>
        <pc:sldMkLst>
          <pc:docMk/>
          <pc:sldMk cId="3775097645" sldId="321"/>
        </pc:sldMkLst>
        <pc:spChg chg="mod">
          <ac:chgData name="竣翔 詹" userId="08aaf6c2-db64-469b-ac07-b0cc132e33d0" providerId="ADAL" clId="{5DA39A63-8E75-466E-A3AA-9ED9CDBF3B5F}" dt="2021-10-30T12:44:20.806" v="0" actId="14100"/>
          <ac:spMkLst>
            <pc:docMk/>
            <pc:sldMk cId="3775097645" sldId="321"/>
            <ac:spMk id="3" creationId="{0D8FCADE-AD32-4EDE-BD83-0D0F701D988A}"/>
          </ac:spMkLst>
        </pc:spChg>
        <pc:cxnChg chg="mod">
          <ac:chgData name="竣翔 詹" userId="08aaf6c2-db64-469b-ac07-b0cc132e33d0" providerId="ADAL" clId="{5DA39A63-8E75-466E-A3AA-9ED9CDBF3B5F}" dt="2021-10-30T12:44:23.828" v="1" actId="14100"/>
          <ac:cxnSpMkLst>
            <pc:docMk/>
            <pc:sldMk cId="3775097645" sldId="321"/>
            <ac:cxnSpMk id="12" creationId="{B7E655D7-89E2-43FF-B4EF-F0389ECCFD57}"/>
          </ac:cxnSpMkLst>
        </pc:cxnChg>
      </pc:sldChg>
    </pc:docChg>
  </pc:docChgLst>
  <pc:docChgLst>
    <pc:chgData name="竣翔 詹" userId="08aaf6c2-db64-469b-ac07-b0cc132e33d0" providerId="ADAL" clId="{F80495C1-B988-4C0B-AFC4-8476CE41DEA4}"/>
    <pc:docChg chg="delSld modSld">
      <pc:chgData name="竣翔 詹" userId="08aaf6c2-db64-469b-ac07-b0cc132e33d0" providerId="ADAL" clId="{F80495C1-B988-4C0B-AFC4-8476CE41DEA4}" dt="2021-10-03T04:13:58.349" v="105" actId="20577"/>
      <pc:docMkLst>
        <pc:docMk/>
      </pc:docMkLst>
      <pc:sldChg chg="modSp">
        <pc:chgData name="竣翔 詹" userId="08aaf6c2-db64-469b-ac07-b0cc132e33d0" providerId="ADAL" clId="{F80495C1-B988-4C0B-AFC4-8476CE41DEA4}" dt="2021-10-03T04:13:58.349" v="105" actId="20577"/>
        <pc:sldMkLst>
          <pc:docMk/>
          <pc:sldMk cId="3164312095" sldId="256"/>
        </pc:sldMkLst>
        <pc:spChg chg="mod">
          <ac:chgData name="竣翔 詹" userId="08aaf6c2-db64-469b-ac07-b0cc132e33d0" providerId="ADAL" clId="{F80495C1-B988-4C0B-AFC4-8476CE41DEA4}" dt="2021-10-03T04:13:58.349" v="105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F80495C1-B988-4C0B-AFC4-8476CE41DEA4}" dt="2021-10-03T04:13:09.443" v="102" actId="20577"/>
        <pc:sldMkLst>
          <pc:docMk/>
          <pc:sldMk cId="1906338053" sldId="257"/>
        </pc:sldMkLst>
        <pc:spChg chg="mod">
          <ac:chgData name="竣翔 詹" userId="08aaf6c2-db64-469b-ac07-b0cc132e33d0" providerId="ADAL" clId="{F80495C1-B988-4C0B-AFC4-8476CE41DEA4}" dt="2021-10-03T04:13:09.443" v="102" actId="20577"/>
          <ac:spMkLst>
            <pc:docMk/>
            <pc:sldMk cId="1906338053" sldId="257"/>
            <ac:spMk id="6" creationId="{5AB19EF9-875C-444C-9239-702305D2AF59}"/>
          </ac:spMkLst>
        </pc:spChg>
      </pc:sldChg>
    </pc:docChg>
  </pc:docChgLst>
  <pc:docChgLst>
    <pc:chgData name="竣翔 詹" userId="08aaf6c2-db64-469b-ac07-b0cc132e33d0" providerId="ADAL" clId="{6CACFF3B-B439-4EC3-8841-920987065D46}"/>
    <pc:docChg chg="undo custSel addSld modSld">
      <pc:chgData name="竣翔 詹" userId="08aaf6c2-db64-469b-ac07-b0cc132e33d0" providerId="ADAL" clId="{6CACFF3B-B439-4EC3-8841-920987065D46}" dt="2021-08-13T17:44:29.248" v="1887" actId="20577"/>
      <pc:docMkLst>
        <pc:docMk/>
      </pc:docMkLst>
    </pc:docChg>
  </pc:docChgLst>
  <pc:docChgLst>
    <pc:chgData name="竣翔 詹" userId="08aaf6c2-db64-469b-ac07-b0cc132e33d0" providerId="ADAL" clId="{28966A4D-93F2-4F8E-A93C-613E898491A6}"/>
    <pc:docChg chg="custSel delSld modSld">
      <pc:chgData name="竣翔 詹" userId="08aaf6c2-db64-469b-ac07-b0cc132e33d0" providerId="ADAL" clId="{28966A4D-93F2-4F8E-A93C-613E898491A6}" dt="2021-10-16T16:47:53.221" v="112"/>
      <pc:docMkLst>
        <pc:docMk/>
      </pc:docMkLst>
      <pc:sldChg chg="modSp">
        <pc:chgData name="竣翔 詹" userId="08aaf6c2-db64-469b-ac07-b0cc132e33d0" providerId="ADAL" clId="{28966A4D-93F2-4F8E-A93C-613E898491A6}" dt="2021-10-16T01:31:38.185" v="101" actId="20577"/>
        <pc:sldMkLst>
          <pc:docMk/>
          <pc:sldMk cId="3164312095" sldId="256"/>
        </pc:sldMkLst>
        <pc:spChg chg="mod">
          <ac:chgData name="竣翔 詹" userId="08aaf6c2-db64-469b-ac07-b0cc132e33d0" providerId="ADAL" clId="{28966A4D-93F2-4F8E-A93C-613E898491A6}" dt="2021-10-16T01:31:38.185" v="101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modSp">
        <pc:chgData name="竣翔 詹" userId="08aaf6c2-db64-469b-ac07-b0cc132e33d0" providerId="ADAL" clId="{28966A4D-93F2-4F8E-A93C-613E898491A6}" dt="2021-10-15T19:24:13.293" v="9" actId="20577"/>
        <pc:sldMkLst>
          <pc:docMk/>
          <pc:sldMk cId="1596477799" sldId="261"/>
        </pc:sldMkLst>
        <pc:spChg chg="mod">
          <ac:chgData name="竣翔 詹" userId="08aaf6c2-db64-469b-ac07-b0cc132e33d0" providerId="ADAL" clId="{28966A4D-93F2-4F8E-A93C-613E898491A6}" dt="2021-10-15T19:22:32.026" v="1" actId="20577"/>
          <ac:spMkLst>
            <pc:docMk/>
            <pc:sldMk cId="1596477799" sldId="261"/>
            <ac:spMk id="10" creationId="{49102D3C-2EF1-41F0-ADEF-FA51319B2F1D}"/>
          </ac:spMkLst>
        </pc:spChg>
        <pc:spChg chg="mod">
          <ac:chgData name="竣翔 詹" userId="08aaf6c2-db64-469b-ac07-b0cc132e33d0" providerId="ADAL" clId="{28966A4D-93F2-4F8E-A93C-613E898491A6}" dt="2021-10-15T19:24:13.293" v="9" actId="20577"/>
          <ac:spMkLst>
            <pc:docMk/>
            <pc:sldMk cId="1596477799" sldId="261"/>
            <ac:spMk id="26" creationId="{4C2CF769-6F64-4CFE-9DB6-6A41689E9217}"/>
          </ac:spMkLst>
        </pc:spChg>
      </pc:sldChg>
      <pc:sldChg chg="modSp">
        <pc:chgData name="竣翔 詹" userId="08aaf6c2-db64-469b-ac07-b0cc132e33d0" providerId="ADAL" clId="{28966A4D-93F2-4F8E-A93C-613E898491A6}" dt="2021-10-15T19:23:50.628" v="3" actId="20577"/>
        <pc:sldMkLst>
          <pc:docMk/>
          <pc:sldMk cId="322536225" sldId="286"/>
        </pc:sldMkLst>
        <pc:spChg chg="mod">
          <ac:chgData name="竣翔 詹" userId="08aaf6c2-db64-469b-ac07-b0cc132e33d0" providerId="ADAL" clId="{28966A4D-93F2-4F8E-A93C-613E898491A6}" dt="2021-10-15T19:23:50.628" v="3" actId="20577"/>
          <ac:spMkLst>
            <pc:docMk/>
            <pc:sldMk cId="322536225" sldId="286"/>
            <ac:spMk id="2" creationId="{ECC7BBE2-730B-46B9-8BD4-646E182B20AA}"/>
          </ac:spMkLst>
        </pc:spChg>
      </pc:sldChg>
      <pc:sldChg chg="modSp">
        <pc:chgData name="竣翔 詹" userId="08aaf6c2-db64-469b-ac07-b0cc132e33d0" providerId="ADAL" clId="{28966A4D-93F2-4F8E-A93C-613E898491A6}" dt="2021-10-15T19:23:54.283" v="4" actId="20577"/>
        <pc:sldMkLst>
          <pc:docMk/>
          <pc:sldMk cId="262552920" sldId="299"/>
        </pc:sldMkLst>
        <pc:spChg chg="mod">
          <ac:chgData name="竣翔 詹" userId="08aaf6c2-db64-469b-ac07-b0cc132e33d0" providerId="ADAL" clId="{28966A4D-93F2-4F8E-A93C-613E898491A6}" dt="2021-10-15T19:23:54.283" v="4" actId="20577"/>
          <ac:spMkLst>
            <pc:docMk/>
            <pc:sldMk cId="262552920" sldId="299"/>
            <ac:spMk id="10" creationId="{061FAD48-0F44-4C7B-A49B-6D1A39ADEFDC}"/>
          </ac:spMkLst>
        </pc:spChg>
      </pc:sldChg>
      <pc:sldChg chg="modSp">
        <pc:chgData name="竣翔 詹" userId="08aaf6c2-db64-469b-ac07-b0cc132e33d0" providerId="ADAL" clId="{28966A4D-93F2-4F8E-A93C-613E898491A6}" dt="2021-10-15T19:24:00.066" v="5" actId="20577"/>
        <pc:sldMkLst>
          <pc:docMk/>
          <pc:sldMk cId="1781281119" sldId="300"/>
        </pc:sldMkLst>
        <pc:spChg chg="mod">
          <ac:chgData name="竣翔 詹" userId="08aaf6c2-db64-469b-ac07-b0cc132e33d0" providerId="ADAL" clId="{28966A4D-93F2-4F8E-A93C-613E898491A6}" dt="2021-10-15T19:24:00.066" v="5" actId="20577"/>
          <ac:spMkLst>
            <pc:docMk/>
            <pc:sldMk cId="1781281119" sldId="300"/>
            <ac:spMk id="11" creationId="{3CB7DE77-50EB-4135-8FF7-6D9697E97557}"/>
          </ac:spMkLst>
        </pc:spChg>
      </pc:sldChg>
      <pc:sldChg chg="modSp">
        <pc:chgData name="竣翔 詹" userId="08aaf6c2-db64-469b-ac07-b0cc132e33d0" providerId="ADAL" clId="{28966A4D-93F2-4F8E-A93C-613E898491A6}" dt="2021-10-15T19:24:09.692" v="8" actId="20577"/>
        <pc:sldMkLst>
          <pc:docMk/>
          <pc:sldMk cId="1761076465" sldId="301"/>
        </pc:sldMkLst>
        <pc:spChg chg="mod">
          <ac:chgData name="竣翔 詹" userId="08aaf6c2-db64-469b-ac07-b0cc132e33d0" providerId="ADAL" clId="{28966A4D-93F2-4F8E-A93C-613E898491A6}" dt="2021-10-15T19:24:09.692" v="8" actId="20577"/>
          <ac:spMkLst>
            <pc:docMk/>
            <pc:sldMk cId="1761076465" sldId="301"/>
            <ac:spMk id="21" creationId="{687CC099-88CC-420A-A358-F1DF716EBF89}"/>
          </ac:spMkLst>
        </pc:spChg>
      </pc:sldChg>
      <pc:sldChg chg="modSp">
        <pc:chgData name="竣翔 詹" userId="08aaf6c2-db64-469b-ac07-b0cc132e33d0" providerId="ADAL" clId="{28966A4D-93F2-4F8E-A93C-613E898491A6}" dt="2021-10-15T19:24:19.478" v="12" actId="20577"/>
        <pc:sldMkLst>
          <pc:docMk/>
          <pc:sldMk cId="1180400525" sldId="304"/>
        </pc:sldMkLst>
        <pc:spChg chg="mod">
          <ac:chgData name="竣翔 詹" userId="08aaf6c2-db64-469b-ac07-b0cc132e33d0" providerId="ADAL" clId="{28966A4D-93F2-4F8E-A93C-613E898491A6}" dt="2021-10-15T19:24:17.183" v="10" actId="20577"/>
          <ac:spMkLst>
            <pc:docMk/>
            <pc:sldMk cId="1180400525" sldId="304"/>
            <ac:spMk id="10" creationId="{EB05EF92-A909-4BB9-8C25-AA75FC636716}"/>
          </ac:spMkLst>
        </pc:spChg>
        <pc:spChg chg="mod">
          <ac:chgData name="竣翔 詹" userId="08aaf6c2-db64-469b-ac07-b0cc132e33d0" providerId="ADAL" clId="{28966A4D-93F2-4F8E-A93C-613E898491A6}" dt="2021-10-15T19:24:19.478" v="12" actId="20577"/>
          <ac:spMkLst>
            <pc:docMk/>
            <pc:sldMk cId="1180400525" sldId="304"/>
            <ac:spMk id="13" creationId="{47B44F93-3BF6-4062-B7C6-18E6C9A9F4D9}"/>
          </ac:spMkLst>
        </pc:spChg>
      </pc:sldChg>
      <pc:sldChg chg="modSp">
        <pc:chgData name="竣翔 詹" userId="08aaf6c2-db64-469b-ac07-b0cc132e33d0" providerId="ADAL" clId="{28966A4D-93F2-4F8E-A93C-613E898491A6}" dt="2021-10-15T19:24:35.850" v="19" actId="20577"/>
        <pc:sldMkLst>
          <pc:docMk/>
          <pc:sldMk cId="295727166" sldId="305"/>
        </pc:sldMkLst>
        <pc:spChg chg="mod">
          <ac:chgData name="竣翔 詹" userId="08aaf6c2-db64-469b-ac07-b0cc132e33d0" providerId="ADAL" clId="{28966A4D-93F2-4F8E-A93C-613E898491A6}" dt="2021-10-15T19:24:34.424" v="18" actId="20577"/>
          <ac:spMkLst>
            <pc:docMk/>
            <pc:sldMk cId="295727166" sldId="305"/>
            <ac:spMk id="3" creationId="{FE08C5F8-97D7-4745-8580-C79521127A3E}"/>
          </ac:spMkLst>
        </pc:spChg>
        <pc:spChg chg="mod">
          <ac:chgData name="竣翔 詹" userId="08aaf6c2-db64-469b-ac07-b0cc132e33d0" providerId="ADAL" clId="{28966A4D-93F2-4F8E-A93C-613E898491A6}" dt="2021-10-15T19:24:35.850" v="19" actId="20577"/>
          <ac:spMkLst>
            <pc:docMk/>
            <pc:sldMk cId="295727166" sldId="305"/>
            <ac:spMk id="12" creationId="{E7008224-CF33-49D6-92BD-52B5CC6860EB}"/>
          </ac:spMkLst>
        </pc:spChg>
      </pc:sldChg>
      <pc:sldChg chg="modSp">
        <pc:chgData name="竣翔 詹" userId="08aaf6c2-db64-469b-ac07-b0cc132e33d0" providerId="ADAL" clId="{28966A4D-93F2-4F8E-A93C-613E898491A6}" dt="2021-10-15T19:24:27.752" v="16" actId="20577"/>
        <pc:sldMkLst>
          <pc:docMk/>
          <pc:sldMk cId="333637987" sldId="306"/>
        </pc:sldMkLst>
        <pc:spChg chg="mod">
          <ac:chgData name="竣翔 詹" userId="08aaf6c2-db64-469b-ac07-b0cc132e33d0" providerId="ADAL" clId="{28966A4D-93F2-4F8E-A93C-613E898491A6}" dt="2021-10-15T19:24:27.752" v="16" actId="20577"/>
          <ac:spMkLst>
            <pc:docMk/>
            <pc:sldMk cId="333637987" sldId="306"/>
            <ac:spMk id="10" creationId="{49102D3C-2EF1-41F0-ADEF-FA51319B2F1D}"/>
          </ac:spMkLst>
        </pc:spChg>
        <pc:spChg chg="mod">
          <ac:chgData name="竣翔 詹" userId="08aaf6c2-db64-469b-ac07-b0cc132e33d0" providerId="ADAL" clId="{28966A4D-93F2-4F8E-A93C-613E898491A6}" dt="2021-10-15T19:24:24.785" v="14" actId="20577"/>
          <ac:spMkLst>
            <pc:docMk/>
            <pc:sldMk cId="333637987" sldId="306"/>
            <ac:spMk id="11" creationId="{C2E63538-9241-4CB1-8822-FEE8E5F98C0A}"/>
          </ac:spMkLst>
        </pc:spChg>
      </pc:sldChg>
      <pc:sldChg chg="addSp delSp modSp">
        <pc:chgData name="竣翔 詹" userId="08aaf6c2-db64-469b-ac07-b0cc132e33d0" providerId="ADAL" clId="{28966A4D-93F2-4F8E-A93C-613E898491A6}" dt="2021-10-15T19:27:16.245" v="32" actId="478"/>
        <pc:sldMkLst>
          <pc:docMk/>
          <pc:sldMk cId="811305495" sldId="307"/>
        </pc:sldMkLst>
        <pc:spChg chg="mod">
          <ac:chgData name="竣翔 詹" userId="08aaf6c2-db64-469b-ac07-b0cc132e33d0" providerId="ADAL" clId="{28966A4D-93F2-4F8E-A93C-613E898491A6}" dt="2021-10-15T19:24:44.039" v="22" actId="20577"/>
          <ac:spMkLst>
            <pc:docMk/>
            <pc:sldMk cId="811305495" sldId="307"/>
            <ac:spMk id="27" creationId="{CCE19331-F5C4-4E17-82A7-0D88DDEAA3D7}"/>
          </ac:spMkLst>
        </pc:spChg>
        <pc:spChg chg="mod">
          <ac:chgData name="竣翔 詹" userId="08aaf6c2-db64-469b-ac07-b0cc132e33d0" providerId="ADAL" clId="{28966A4D-93F2-4F8E-A93C-613E898491A6}" dt="2021-10-15T19:24:42.413" v="21" actId="20577"/>
          <ac:spMkLst>
            <pc:docMk/>
            <pc:sldMk cId="811305495" sldId="307"/>
            <ac:spMk id="29" creationId="{781B6083-D5E7-49A6-A04D-A0F8BAEDAF2D}"/>
          </ac:spMkLst>
        </pc:spChg>
        <pc:picChg chg="add mod ord">
          <ac:chgData name="竣翔 詹" userId="08aaf6c2-db64-469b-ac07-b0cc132e33d0" providerId="ADAL" clId="{28966A4D-93F2-4F8E-A93C-613E898491A6}" dt="2021-10-15T19:27:14.739" v="31" actId="167"/>
          <ac:picMkLst>
            <pc:docMk/>
            <pc:sldMk cId="811305495" sldId="307"/>
            <ac:picMk id="2" creationId="{4B142B8D-9754-4028-89BD-8B9B80AB561B}"/>
          </ac:picMkLst>
        </pc:picChg>
        <pc:picChg chg="del">
          <ac:chgData name="竣翔 詹" userId="08aaf6c2-db64-469b-ac07-b0cc132e33d0" providerId="ADAL" clId="{28966A4D-93F2-4F8E-A93C-613E898491A6}" dt="2021-10-15T19:27:16.245" v="32" actId="478"/>
          <ac:picMkLst>
            <pc:docMk/>
            <pc:sldMk cId="811305495" sldId="307"/>
            <ac:picMk id="21" creationId="{F59ED35F-647C-415D-B90F-5C8846A0FA3B}"/>
          </ac:picMkLst>
        </pc:picChg>
      </pc:sldChg>
      <pc:sldChg chg="modSp">
        <pc:chgData name="竣翔 詹" userId="08aaf6c2-db64-469b-ac07-b0cc132e33d0" providerId="ADAL" clId="{28966A4D-93F2-4F8E-A93C-613E898491A6}" dt="2021-10-15T19:24:46.748" v="24" actId="20577"/>
        <pc:sldMkLst>
          <pc:docMk/>
          <pc:sldMk cId="3594528154" sldId="308"/>
        </pc:sldMkLst>
        <pc:spChg chg="mod">
          <ac:chgData name="竣翔 詹" userId="08aaf6c2-db64-469b-ac07-b0cc132e33d0" providerId="ADAL" clId="{28966A4D-93F2-4F8E-A93C-613E898491A6}" dt="2021-10-15T19:24:46.748" v="24" actId="20577"/>
          <ac:spMkLst>
            <pc:docMk/>
            <pc:sldMk cId="3594528154" sldId="308"/>
            <ac:spMk id="7" creationId="{A2C1E912-E835-4583-8CA7-338FAF2197A7}"/>
          </ac:spMkLst>
        </pc:spChg>
      </pc:sldChg>
      <pc:sldChg chg="addSp delSp modSp">
        <pc:chgData name="竣翔 詹" userId="08aaf6c2-db64-469b-ac07-b0cc132e33d0" providerId="ADAL" clId="{28966A4D-93F2-4F8E-A93C-613E898491A6}" dt="2021-10-15T19:29:56.322" v="100" actId="14100"/>
        <pc:sldMkLst>
          <pc:docMk/>
          <pc:sldMk cId="3098831088" sldId="309"/>
        </pc:sldMkLst>
        <pc:spChg chg="mod">
          <ac:chgData name="竣翔 詹" userId="08aaf6c2-db64-469b-ac07-b0cc132e33d0" providerId="ADAL" clId="{28966A4D-93F2-4F8E-A93C-613E898491A6}" dt="2021-10-15T19:29:56.322" v="100" actId="14100"/>
          <ac:spMkLst>
            <pc:docMk/>
            <pc:sldMk cId="3098831088" sldId="309"/>
            <ac:spMk id="34" creationId="{32F964D4-7AF9-4C04-8739-CAE749E0A4F7}"/>
          </ac:spMkLst>
        </pc:spChg>
        <pc:picChg chg="del">
          <ac:chgData name="竣翔 詹" userId="08aaf6c2-db64-469b-ac07-b0cc132e33d0" providerId="ADAL" clId="{28966A4D-93F2-4F8E-A93C-613E898491A6}" dt="2021-10-15T19:28:33.834" v="38" actId="478"/>
          <ac:picMkLst>
            <pc:docMk/>
            <pc:sldMk cId="3098831088" sldId="309"/>
            <ac:picMk id="2" creationId="{ACD0135F-8FBD-45BB-8732-83F0A2F4F224}"/>
          </ac:picMkLst>
        </pc:picChg>
        <pc:picChg chg="add del mod ord">
          <ac:chgData name="竣翔 詹" userId="08aaf6c2-db64-469b-ac07-b0cc132e33d0" providerId="ADAL" clId="{28966A4D-93F2-4F8E-A93C-613E898491A6}" dt="2021-10-15T19:29:44.830" v="90" actId="478"/>
          <ac:picMkLst>
            <pc:docMk/>
            <pc:sldMk cId="3098831088" sldId="309"/>
            <ac:picMk id="7" creationId="{24B40286-C286-4823-8B1E-9905D4621F95}"/>
          </ac:picMkLst>
        </pc:picChg>
        <pc:picChg chg="add mod ord">
          <ac:chgData name="竣翔 詹" userId="08aaf6c2-db64-469b-ac07-b0cc132e33d0" providerId="ADAL" clId="{28966A4D-93F2-4F8E-A93C-613E898491A6}" dt="2021-10-15T19:29:51.965" v="99" actId="1035"/>
          <ac:picMkLst>
            <pc:docMk/>
            <pc:sldMk cId="3098831088" sldId="309"/>
            <ac:picMk id="41" creationId="{BF191F00-D875-42FF-AD03-6863A59D8108}"/>
          </ac:picMkLst>
        </pc:picChg>
      </pc:sldChg>
      <pc:sldChg chg="addSp delSp modSp">
        <pc:chgData name="竣翔 詹" userId="08aaf6c2-db64-469b-ac07-b0cc132e33d0" providerId="ADAL" clId="{28966A4D-93F2-4F8E-A93C-613E898491A6}" dt="2021-10-15T19:29:10.721" v="63" actId="1035"/>
        <pc:sldMkLst>
          <pc:docMk/>
          <pc:sldMk cId="477982566" sldId="310"/>
        </pc:sldMkLst>
        <pc:picChg chg="del">
          <ac:chgData name="竣翔 詹" userId="08aaf6c2-db64-469b-ac07-b0cc132e33d0" providerId="ADAL" clId="{28966A4D-93F2-4F8E-A93C-613E898491A6}" dt="2021-10-15T19:28:45.929" v="45" actId="478"/>
          <ac:picMkLst>
            <pc:docMk/>
            <pc:sldMk cId="477982566" sldId="310"/>
            <ac:picMk id="2" creationId="{ACD0135F-8FBD-45BB-8732-83F0A2F4F224}"/>
          </ac:picMkLst>
        </pc:picChg>
        <pc:picChg chg="add mod ord">
          <ac:chgData name="竣翔 詹" userId="08aaf6c2-db64-469b-ac07-b0cc132e33d0" providerId="ADAL" clId="{28966A4D-93F2-4F8E-A93C-613E898491A6}" dt="2021-10-15T19:29:10.721" v="63" actId="1035"/>
          <ac:picMkLst>
            <pc:docMk/>
            <pc:sldMk cId="477982566" sldId="310"/>
            <ac:picMk id="35" creationId="{025BB1F1-5320-434A-97F1-3378A99D1D3E}"/>
          </ac:picMkLst>
        </pc:picChg>
      </pc:sldChg>
      <pc:sldChg chg="addSp delSp modSp">
        <pc:chgData name="竣翔 詹" userId="08aaf6c2-db64-469b-ac07-b0cc132e33d0" providerId="ADAL" clId="{28966A4D-93F2-4F8E-A93C-613E898491A6}" dt="2021-10-15T19:29:20.677" v="69" actId="1036"/>
        <pc:sldMkLst>
          <pc:docMk/>
          <pc:sldMk cId="967706347" sldId="311"/>
        </pc:sldMkLst>
        <pc:picChg chg="del">
          <ac:chgData name="竣翔 詹" userId="08aaf6c2-db64-469b-ac07-b0cc132e33d0" providerId="ADAL" clId="{28966A4D-93F2-4F8E-A93C-613E898491A6}" dt="2021-10-15T19:29:15.161" v="64" actId="478"/>
          <ac:picMkLst>
            <pc:docMk/>
            <pc:sldMk cId="967706347" sldId="311"/>
            <ac:picMk id="2" creationId="{ACD0135F-8FBD-45BB-8732-83F0A2F4F224}"/>
          </ac:picMkLst>
        </pc:picChg>
        <pc:picChg chg="add mod ord">
          <ac:chgData name="竣翔 詹" userId="08aaf6c2-db64-469b-ac07-b0cc132e33d0" providerId="ADAL" clId="{28966A4D-93F2-4F8E-A93C-613E898491A6}" dt="2021-10-15T19:29:20.677" v="69" actId="1036"/>
          <ac:picMkLst>
            <pc:docMk/>
            <pc:sldMk cId="967706347" sldId="311"/>
            <ac:picMk id="36" creationId="{BEA557AD-0180-4604-AF76-8E70BF3B5632}"/>
          </ac:picMkLst>
        </pc:picChg>
      </pc:sldChg>
      <pc:sldChg chg="addSp delSp modSp">
        <pc:chgData name="竣翔 詹" userId="08aaf6c2-db64-469b-ac07-b0cc132e33d0" providerId="ADAL" clId="{28966A4D-93F2-4F8E-A93C-613E898491A6}" dt="2021-10-15T19:29:28.092" v="76" actId="1036"/>
        <pc:sldMkLst>
          <pc:docMk/>
          <pc:sldMk cId="1538740177" sldId="312"/>
        </pc:sldMkLst>
        <pc:spChg chg="mod">
          <ac:chgData name="竣翔 詹" userId="08aaf6c2-db64-469b-ac07-b0cc132e33d0" providerId="ADAL" clId="{28966A4D-93F2-4F8E-A93C-613E898491A6}" dt="2021-10-15T19:25:06.463" v="27" actId="20577"/>
          <ac:spMkLst>
            <pc:docMk/>
            <pc:sldMk cId="1538740177" sldId="312"/>
            <ac:spMk id="71" creationId="{F4A5A952-E18E-409C-B442-4A0D7F5A6C49}"/>
          </ac:spMkLst>
        </pc:spChg>
        <pc:picChg chg="del">
          <ac:chgData name="竣翔 詹" userId="08aaf6c2-db64-469b-ac07-b0cc132e33d0" providerId="ADAL" clId="{28966A4D-93F2-4F8E-A93C-613E898491A6}" dt="2021-10-15T19:29:23.463" v="70" actId="478"/>
          <ac:picMkLst>
            <pc:docMk/>
            <pc:sldMk cId="1538740177" sldId="312"/>
            <ac:picMk id="2" creationId="{ACD0135F-8FBD-45BB-8732-83F0A2F4F224}"/>
          </ac:picMkLst>
        </pc:picChg>
        <pc:picChg chg="add mod ord">
          <ac:chgData name="竣翔 詹" userId="08aaf6c2-db64-469b-ac07-b0cc132e33d0" providerId="ADAL" clId="{28966A4D-93F2-4F8E-A93C-613E898491A6}" dt="2021-10-15T19:29:28.092" v="76" actId="1036"/>
          <ac:picMkLst>
            <pc:docMk/>
            <pc:sldMk cId="1538740177" sldId="312"/>
            <ac:picMk id="46" creationId="{43990725-B268-413D-8DCA-E73013B642BA}"/>
          </ac:picMkLst>
        </pc:picChg>
      </pc:sldChg>
      <pc:sldChg chg="addSp delSp modSp">
        <pc:chgData name="竣翔 詹" userId="08aaf6c2-db64-469b-ac07-b0cc132e33d0" providerId="ADAL" clId="{28966A4D-93F2-4F8E-A93C-613E898491A6}" dt="2021-10-15T19:29:35.580" v="88" actId="1036"/>
        <pc:sldMkLst>
          <pc:docMk/>
          <pc:sldMk cId="3880932722" sldId="313"/>
        </pc:sldMkLst>
        <pc:spChg chg="mod">
          <ac:chgData name="竣翔 詹" userId="08aaf6c2-db64-469b-ac07-b0cc132e33d0" providerId="ADAL" clId="{28966A4D-93F2-4F8E-A93C-613E898491A6}" dt="2021-10-15T19:25:03.537" v="26" actId="20577"/>
          <ac:spMkLst>
            <pc:docMk/>
            <pc:sldMk cId="3880932722" sldId="313"/>
            <ac:spMk id="67" creationId="{FF3E4F8E-3134-4035-961E-BDBB71687EDB}"/>
          </ac:spMkLst>
        </pc:spChg>
        <pc:picChg chg="del">
          <ac:chgData name="竣翔 詹" userId="08aaf6c2-db64-469b-ac07-b0cc132e33d0" providerId="ADAL" clId="{28966A4D-93F2-4F8E-A93C-613E898491A6}" dt="2021-10-15T19:29:30.199" v="77" actId="478"/>
          <ac:picMkLst>
            <pc:docMk/>
            <pc:sldMk cId="3880932722" sldId="313"/>
            <ac:picMk id="2" creationId="{ACD0135F-8FBD-45BB-8732-83F0A2F4F224}"/>
          </ac:picMkLst>
        </pc:picChg>
        <pc:picChg chg="add mod ord">
          <ac:chgData name="竣翔 詹" userId="08aaf6c2-db64-469b-ac07-b0cc132e33d0" providerId="ADAL" clId="{28966A4D-93F2-4F8E-A93C-613E898491A6}" dt="2021-10-15T19:29:35.580" v="88" actId="1036"/>
          <ac:picMkLst>
            <pc:docMk/>
            <pc:sldMk cId="3880932722" sldId="313"/>
            <ac:picMk id="53" creationId="{F3972487-D297-411D-BC1D-DDECD033192C}"/>
          </ac:picMkLst>
        </pc:picChg>
      </pc:sldChg>
      <pc:sldChg chg="modSp">
        <pc:chgData name="竣翔 詹" userId="08aaf6c2-db64-469b-ac07-b0cc132e33d0" providerId="ADAL" clId="{28966A4D-93F2-4F8E-A93C-613E898491A6}" dt="2021-10-16T16:47:50.955" v="107"/>
        <pc:sldMkLst>
          <pc:docMk/>
          <pc:sldMk cId="1591723741" sldId="314"/>
        </pc:sldMkLst>
        <pc:spChg chg="mod">
          <ac:chgData name="竣翔 詹" userId="08aaf6c2-db64-469b-ac07-b0cc132e33d0" providerId="ADAL" clId="{28966A4D-93F2-4F8E-A93C-613E898491A6}" dt="2021-10-16T16:47:50.955" v="107"/>
          <ac:spMkLst>
            <pc:docMk/>
            <pc:sldMk cId="1591723741" sldId="314"/>
            <ac:spMk id="6" creationId="{B77F5E80-86B7-48B6-8CE9-D64085731077}"/>
          </ac:spMkLst>
        </pc:spChg>
      </pc:sldChg>
      <pc:sldChg chg="modSp">
        <pc:chgData name="竣翔 詹" userId="08aaf6c2-db64-469b-ac07-b0cc132e33d0" providerId="ADAL" clId="{28966A4D-93F2-4F8E-A93C-613E898491A6}" dt="2021-10-16T16:47:53.221" v="112"/>
        <pc:sldMkLst>
          <pc:docMk/>
          <pc:sldMk cId="3429654606" sldId="316"/>
        </pc:sldMkLst>
        <pc:spChg chg="mod">
          <ac:chgData name="竣翔 詹" userId="08aaf6c2-db64-469b-ac07-b0cc132e33d0" providerId="ADAL" clId="{28966A4D-93F2-4F8E-A93C-613E898491A6}" dt="2021-10-16T16:47:53.221" v="112"/>
          <ac:spMkLst>
            <pc:docMk/>
            <pc:sldMk cId="3429654606" sldId="316"/>
            <ac:spMk id="6" creationId="{B77F5E80-86B7-48B6-8CE9-D64085731077}"/>
          </ac:spMkLst>
        </pc:spChg>
      </pc:sldChg>
    </pc:docChg>
  </pc:docChgLst>
  <pc:docChgLst>
    <pc:chgData name="竣翔 詹" userId="08aaf6c2-db64-469b-ac07-b0cc132e33d0" providerId="ADAL" clId="{DA310203-9330-44F9-8A18-7209967BAF5A}"/>
    <pc:docChg chg="custSel addSld delSld modSld modMainMaster">
      <pc:chgData name="竣翔 詹" userId="08aaf6c2-db64-469b-ac07-b0cc132e33d0" providerId="ADAL" clId="{DA310203-9330-44F9-8A18-7209967BAF5A}" dt="2021-08-15T09:44:59.666" v="189" actId="20577"/>
      <pc:docMkLst>
        <pc:docMk/>
      </pc:docMkLst>
      <pc:sldChg chg="modSp">
        <pc:chgData name="竣翔 詹" userId="08aaf6c2-db64-469b-ac07-b0cc132e33d0" providerId="ADAL" clId="{DA310203-9330-44F9-8A18-7209967BAF5A}" dt="2021-08-15T09:44:59.666" v="189" actId="20577"/>
        <pc:sldMkLst>
          <pc:docMk/>
          <pc:sldMk cId="3164312095" sldId="256"/>
        </pc:sldMkLst>
        <pc:spChg chg="mod">
          <ac:chgData name="竣翔 詹" userId="08aaf6c2-db64-469b-ac07-b0cc132e33d0" providerId="ADAL" clId="{DA310203-9330-44F9-8A18-7209967BAF5A}" dt="2021-08-15T09:44:59.666" v="189" actId="20577"/>
          <ac:spMkLst>
            <pc:docMk/>
            <pc:sldMk cId="3164312095" sldId="256"/>
            <ac:spMk id="10" creationId="{F8B288E1-6E23-43C8-8C1F-4E260B999147}"/>
          </ac:spMkLst>
        </pc:spChg>
        <pc:spChg chg="mod">
          <ac:chgData name="竣翔 詹" userId="08aaf6c2-db64-469b-ac07-b0cc132e33d0" providerId="ADAL" clId="{DA310203-9330-44F9-8A18-7209967BAF5A}" dt="2021-08-14T15:56:00.490" v="23" actId="20577"/>
          <ac:spMkLst>
            <pc:docMk/>
            <pc:sldMk cId="3164312095" sldId="256"/>
            <ac:spMk id="11" creationId="{F0439762-4CE2-4EA3-A3B2-288C20E7D372}"/>
          </ac:spMkLst>
        </pc:spChg>
      </pc:sldChg>
      <pc:sldMasterChg chg="modSldLayout">
        <pc:chgData name="竣翔 詹" userId="08aaf6c2-db64-469b-ac07-b0cc132e33d0" providerId="ADAL" clId="{DA310203-9330-44F9-8A18-7209967BAF5A}" dt="2021-08-14T15:56:28.853" v="24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DA310203-9330-44F9-8A18-7209967BAF5A}" dt="2021-08-14T15:56:28.853" v="24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DA310203-9330-44F9-8A18-7209967BAF5A}" dt="2021-08-14T15:56:28.853" v="24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9818" cy="365125"/>
          </a:xfrm>
        </p:spPr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kopu.chat/2017/05/15/c%E8%AA%9E%E8%A8%80-%E8%B6%85%E5%A5%BD%E6%87%82%E7%9A%84%E6%8C%87%E6%A8%99%EF%BC%8C%E5%88%9D%E5%AD%B8%E8%80%85%E8%AB%8B%E9%80%B2%EF%BD%9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II:</a:t>
            </a:r>
            <a:r>
              <a:rPr lang="zh-TW" altLang="en-US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- </a:t>
            </a:r>
            <a:r>
              <a:rPr lang="en-US" altLang="zh-TW" sz="28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&amp; </a:t>
            </a:r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Nov. 3,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Pointer in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217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30959" y="6225733"/>
            <a:ext cx="321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298502" cy="3072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前面我們講過如何利用</a:t>
            </a:r>
            <a:r>
              <a:rPr lang="en-US" altLang="zh-TW" b="1" dirty="0"/>
              <a:t>pointer</a:t>
            </a:r>
            <a:r>
              <a:rPr lang="zh-TW" altLang="en-US" b="1" dirty="0"/>
              <a:t>掃描矩陣中每一個元素，這個應用很重要。因為這樣我們就不用將整個矩陣搬進函數裡面，我只要放指向第一個元素的指標與矩陣的大小，函數自然就可以知道整個矩陣的數值，也就可以接下去做運算。</a:t>
            </a:r>
            <a:endParaRPr lang="en-US" altLang="zh-TW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967E7D-5C95-4574-9B91-00E7FF729EC8}"/>
              </a:ext>
            </a:extLst>
          </p:cNvPr>
          <p:cNvGraphicFramePr>
            <a:graphicFrameLocks noGrp="1"/>
          </p:cNvGraphicFramePr>
          <p:nvPr/>
        </p:nvGraphicFramePr>
        <p:xfrm>
          <a:off x="901939" y="4763136"/>
          <a:ext cx="10174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94">
                  <a:extLst>
                    <a:ext uri="{9D8B030D-6E8A-4147-A177-3AD203B41FA5}">
                      <a16:colId xmlns:a16="http://schemas.microsoft.com/office/drawing/2014/main" val="407875069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03369691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85310308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25405305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002816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77496632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97794117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1003948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60809216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49047196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92687174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70238051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04723823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08778734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654614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82383389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17953112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97281651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87059883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209733582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48434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8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12328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6B230A0-FFDF-4797-9AC3-A0D9EE82042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617071" y="5555414"/>
            <a:ext cx="0" cy="352522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A15649-FEA4-46B9-8133-03A728977D8A}"/>
              </a:ext>
            </a:extLst>
          </p:cNvPr>
          <p:cNvSpPr txBox="1"/>
          <p:nvPr/>
        </p:nvSpPr>
        <p:spPr>
          <a:xfrm>
            <a:off x="2056661" y="59079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arr</a:t>
            </a:r>
            <a:r>
              <a:rPr lang="en-US" altLang="zh-TW" b="1" dirty="0"/>
              <a:t>[5]</a:t>
            </a:r>
            <a:endParaRPr lang="zh-TW" altLang="en-US" b="1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5FE4E64-5A47-4CC1-93C8-A7043451A63A}"/>
              </a:ext>
            </a:extLst>
          </p:cNvPr>
          <p:cNvCxnSpPr>
            <a:cxnSpLocks/>
          </p:cNvCxnSpPr>
          <p:nvPr/>
        </p:nvCxnSpPr>
        <p:spPr>
          <a:xfrm>
            <a:off x="2674189" y="5731675"/>
            <a:ext cx="1855714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506C5BB-C5C3-4EC9-8363-AFC3543CC89A}"/>
              </a:ext>
            </a:extLst>
          </p:cNvPr>
          <p:cNvCxnSpPr/>
          <p:nvPr/>
        </p:nvCxnSpPr>
        <p:spPr>
          <a:xfrm>
            <a:off x="4529903" y="5555414"/>
            <a:ext cx="0" cy="176261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A4338E8-EB94-4B70-9EEE-B0C59BCD528C}"/>
              </a:ext>
            </a:extLst>
          </p:cNvPr>
          <p:cNvSpPr/>
          <p:nvPr/>
        </p:nvSpPr>
        <p:spPr>
          <a:xfrm>
            <a:off x="5925312" y="4668316"/>
            <a:ext cx="94818" cy="94818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1E87565-1E51-4F79-988F-3A1446B5CCE3}"/>
              </a:ext>
            </a:extLst>
          </p:cNvPr>
          <p:cNvSpPr/>
          <p:nvPr/>
        </p:nvSpPr>
        <p:spPr>
          <a:xfrm>
            <a:off x="2569662" y="4668316"/>
            <a:ext cx="94818" cy="94818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B9B97389-556A-46F6-BC39-0A6F8561D2FB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16200000" flipV="1">
            <a:off x="4294896" y="2990491"/>
            <a:ext cx="12700" cy="3355650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B6F8D1E-2AD1-4642-B8C3-803B86597590}"/>
              </a:ext>
            </a:extLst>
          </p:cNvPr>
          <p:cNvSpPr txBox="1"/>
          <p:nvPr/>
        </p:nvSpPr>
        <p:spPr>
          <a:xfrm>
            <a:off x="2533086" y="403869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 the first element of array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959C95D-140F-4F2F-9BE0-BD106E3411F9}"/>
              </a:ext>
            </a:extLst>
          </p:cNvPr>
          <p:cNvSpPr/>
          <p:nvPr/>
        </p:nvSpPr>
        <p:spPr>
          <a:xfrm>
            <a:off x="5676222" y="5063707"/>
            <a:ext cx="612434" cy="500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4F8644-FEA2-4E8B-87D0-DE69F5C8E5D9}"/>
              </a:ext>
            </a:extLst>
          </p:cNvPr>
          <p:cNvSpPr/>
          <p:nvPr/>
        </p:nvSpPr>
        <p:spPr>
          <a:xfrm>
            <a:off x="2784867" y="5949909"/>
            <a:ext cx="303390" cy="318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20EE3B-2B86-4A2B-BCEA-6CF59C3CF576}"/>
              </a:ext>
            </a:extLst>
          </p:cNvPr>
          <p:cNvSpPr txBox="1"/>
          <p:nvPr/>
        </p:nvSpPr>
        <p:spPr>
          <a:xfrm>
            <a:off x="7574758" y="3530864"/>
            <a:ext cx="4044588" cy="101566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0000FF"/>
                </a:solidFill>
              </a:rPr>
              <a:t>int</a:t>
            </a:r>
            <a:r>
              <a:rPr lang="en-US" altLang="zh-TW" sz="2000" b="1" dirty="0"/>
              <a:t> foo( </a:t>
            </a:r>
            <a:r>
              <a:rPr lang="en-US" altLang="zh-TW" sz="2000" b="1" dirty="0">
                <a:solidFill>
                  <a:srgbClr val="0000FF"/>
                </a:solidFill>
              </a:rPr>
              <a:t> int </a:t>
            </a:r>
            <a:r>
              <a:rPr lang="en-US" altLang="zh-TW" sz="2000" b="1" dirty="0"/>
              <a:t>*p, </a:t>
            </a: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 err="1"/>
              <a:t>sizeofArray</a:t>
            </a:r>
            <a:r>
              <a:rPr lang="en-US" altLang="zh-TW" sz="2000" b="1" dirty="0"/>
              <a:t>  ){</a:t>
            </a:r>
          </a:p>
          <a:p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//function body</a:t>
            </a:r>
          </a:p>
          <a:p>
            <a:r>
              <a:rPr lang="en-US" altLang="zh-TW" sz="2000" b="1" dirty="0"/>
              <a:t>}</a:t>
            </a:r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96FFEC08-42AC-4550-BEAE-56A653CDABFB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5400000" flipH="1" flipV="1">
            <a:off x="6015926" y="4005208"/>
            <a:ext cx="1525344" cy="1592319"/>
          </a:xfrm>
          <a:prstGeom prst="bentConnector4">
            <a:avLst>
              <a:gd name="adj1" fmla="val -14987"/>
              <a:gd name="adj2" fmla="val 45529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1247349B-4871-4CE9-815F-70E4E3CC3200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3088257" y="4038696"/>
            <a:ext cx="4486501" cy="2070567"/>
          </a:xfrm>
          <a:prstGeom prst="bentConnector3">
            <a:avLst>
              <a:gd name="adj1" fmla="val 9153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0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6486144" cy="1017498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Pointer in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217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30959" y="6225733"/>
            <a:ext cx="321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5257800" cy="536608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>
                <a:solidFill>
                  <a:srgbClr val="FF0000"/>
                </a:solidFill>
              </a:rPr>
              <a:t>foo</a:t>
            </a:r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int</a:t>
            </a:r>
            <a:r>
              <a:rPr lang="en-US" altLang="zh-TW" sz="2000" b="1" dirty="0"/>
              <a:t> *p, </a:t>
            </a: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 err="1"/>
              <a:t>sizeofArray</a:t>
            </a:r>
            <a:r>
              <a:rPr lang="en-US" altLang="zh-TW" sz="2000" b="1" dirty="0"/>
              <a:t>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rgbClr val="0000FF"/>
                </a:solidFill>
              </a:rPr>
              <a:t>for</a:t>
            </a:r>
            <a:r>
              <a:rPr lang="en-US" altLang="zh-TW" sz="2000" b="1" dirty="0"/>
              <a:t> (</a:t>
            </a:r>
            <a:r>
              <a:rPr lang="en-US" altLang="zh-TW" sz="2000" b="1" dirty="0">
                <a:solidFill>
                  <a:srgbClr val="0000FF"/>
                </a:solidFill>
              </a:rPr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=</a:t>
            </a:r>
            <a:r>
              <a:rPr lang="en-US" altLang="zh-TW" sz="2000" b="1" dirty="0">
                <a:solidFill>
                  <a:srgbClr val="FFC000"/>
                </a:solidFill>
              </a:rPr>
              <a:t>0</a:t>
            </a:r>
            <a:r>
              <a:rPr lang="en-US" altLang="zh-TW" sz="2000" b="1" dirty="0"/>
              <a:t>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&lt;</a:t>
            </a:r>
            <a:r>
              <a:rPr lang="en-US" altLang="zh-TW" sz="2000" b="1" dirty="0" err="1"/>
              <a:t>sizeofArray</a:t>
            </a:r>
            <a:r>
              <a:rPr lang="en-US" altLang="zh-TW" sz="2000" b="1" dirty="0"/>
              <a:t>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++){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	</a:t>
            </a:r>
            <a:r>
              <a:rPr lang="en-US" altLang="zh-TW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000" b="1" dirty="0"/>
              <a:t>("</a:t>
            </a:r>
            <a:r>
              <a:rPr lang="en-US" altLang="zh-TW" sz="2000" b="1" dirty="0">
                <a:solidFill>
                  <a:srgbClr val="00B050"/>
                </a:solidFill>
              </a:rPr>
              <a:t>%d\t</a:t>
            </a:r>
            <a:r>
              <a:rPr lang="en-US" altLang="zh-TW" sz="2000" b="1" dirty="0"/>
              <a:t>", p[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}</a:t>
            </a:r>
          </a:p>
          <a:p>
            <a:pPr marL="0" indent="0">
              <a:buNone/>
              <a:tabLst>
                <a:tab pos="449263" algn="l"/>
              </a:tabLst>
            </a:pPr>
            <a:endParaRPr lang="en-US" altLang="zh-TW" sz="2000" b="1" dirty="0"/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>
                <a:solidFill>
                  <a:srgbClr val="FF0000"/>
                </a:solidFill>
              </a:rPr>
              <a:t>main</a:t>
            </a:r>
            <a:r>
              <a:rPr lang="en-US" altLang="zh-TW" sz="2000" b="1" dirty="0"/>
              <a:t>(){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6-4: Array to Function */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000" b="1" dirty="0"/>
              <a:t>("</a:t>
            </a:r>
            <a:r>
              <a:rPr lang="en-US" altLang="zh-TW" sz="2000" b="1" dirty="0">
                <a:solidFill>
                  <a:srgbClr val="00B050"/>
                </a:solidFill>
              </a:rPr>
              <a:t>Ex 6-4: Array to Function\n</a:t>
            </a:r>
            <a:r>
              <a:rPr lang="en-US" altLang="zh-TW" sz="2000" b="1" dirty="0"/>
              <a:t>");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[</a:t>
            </a:r>
            <a:r>
              <a:rPr lang="en-US" altLang="zh-TW" sz="2000" b="1" dirty="0">
                <a:solidFill>
                  <a:srgbClr val="FFC000"/>
                </a:solidFill>
              </a:rPr>
              <a:t>10</a:t>
            </a:r>
            <a:r>
              <a:rPr lang="en-US" altLang="zh-TW" sz="2000" b="1" dirty="0"/>
              <a:t>] = {</a:t>
            </a:r>
            <a:r>
              <a:rPr lang="en-US" altLang="zh-TW" sz="2000" b="1" dirty="0">
                <a:solidFill>
                  <a:srgbClr val="FFC000"/>
                </a:solidFill>
              </a:rPr>
              <a:t>0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1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2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3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4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5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6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7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8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9</a:t>
            </a:r>
            <a:r>
              <a:rPr lang="en-US" altLang="zh-TW" sz="2000" b="1" dirty="0"/>
              <a:t>};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rgbClr val="0000FF"/>
                </a:solidFill>
              </a:rPr>
              <a:t>foo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C000"/>
                </a:solidFill>
              </a:rPr>
              <a:t>10</a:t>
            </a:r>
            <a:r>
              <a:rPr lang="en-US" altLang="zh-TW" sz="2000" b="1" dirty="0"/>
              <a:t>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}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E63538-9241-4CB1-8822-FEE8E5F98C0A}"/>
              </a:ext>
            </a:extLst>
          </p:cNvPr>
          <p:cNvSpPr/>
          <p:nvPr/>
        </p:nvSpPr>
        <p:spPr>
          <a:xfrm>
            <a:off x="6927010" y="2915729"/>
            <a:ext cx="4960189" cy="2772802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6-5: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 6-4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函數中的*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以下兩種表示方式，觀察程式執行結果並討論可能的原因。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array[];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array[10];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FCADE-AD32-4EDE-BD83-0D0F701D988A}"/>
              </a:ext>
            </a:extLst>
          </p:cNvPr>
          <p:cNvSpPr/>
          <p:nvPr/>
        </p:nvSpPr>
        <p:spPr>
          <a:xfrm>
            <a:off x="2156059" y="1920603"/>
            <a:ext cx="308009" cy="31753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7E655D7-89E2-43FF-B4EF-F0389ECCFD57}"/>
              </a:ext>
            </a:extLst>
          </p:cNvPr>
          <p:cNvCxnSpPr>
            <a:cxnSpLocks/>
            <a:stCxn id="3" idx="0"/>
            <a:endCxn id="11" idx="1"/>
          </p:cNvCxnSpPr>
          <p:nvPr/>
        </p:nvCxnSpPr>
        <p:spPr>
          <a:xfrm rot="16200000" flipH="1">
            <a:off x="3427773" y="802893"/>
            <a:ext cx="2381527" cy="4616946"/>
          </a:xfrm>
          <a:prstGeom prst="bentConnector4">
            <a:avLst>
              <a:gd name="adj1" fmla="val -3537"/>
              <a:gd name="adj2" fmla="val 78562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6486144" cy="1017498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Pointer in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217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30959" y="6225733"/>
            <a:ext cx="321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5257800" cy="536608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>
                <a:solidFill>
                  <a:srgbClr val="FF0000"/>
                </a:solidFill>
              </a:rPr>
              <a:t>foo</a:t>
            </a:r>
            <a:r>
              <a:rPr lang="en-US" altLang="zh-TW" sz="2000" b="1" dirty="0"/>
              <a:t>(</a:t>
            </a:r>
            <a:r>
              <a:rPr lang="en-US" altLang="zh-TW" sz="2000" b="1" dirty="0">
                <a:solidFill>
                  <a:srgbClr val="0000FF"/>
                </a:solidFill>
              </a:rPr>
              <a:t>int</a:t>
            </a:r>
            <a:r>
              <a:rPr lang="en-US" altLang="zh-TW" sz="2000" b="1" dirty="0"/>
              <a:t> *p, </a:t>
            </a: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 err="1"/>
              <a:t>sizeofArray</a:t>
            </a:r>
            <a:r>
              <a:rPr lang="en-US" altLang="zh-TW" sz="2000" b="1" dirty="0"/>
              <a:t>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rgbClr val="0000FF"/>
                </a:solidFill>
              </a:rPr>
              <a:t>for</a:t>
            </a:r>
            <a:r>
              <a:rPr lang="en-US" altLang="zh-TW" sz="2000" b="1" dirty="0"/>
              <a:t> (</a:t>
            </a:r>
            <a:r>
              <a:rPr lang="en-US" altLang="zh-TW" sz="2000" b="1" dirty="0">
                <a:solidFill>
                  <a:srgbClr val="0000FF"/>
                </a:solidFill>
              </a:rPr>
              <a:t>int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=</a:t>
            </a:r>
            <a:r>
              <a:rPr lang="en-US" altLang="zh-TW" sz="2000" b="1" dirty="0">
                <a:solidFill>
                  <a:srgbClr val="FFC000"/>
                </a:solidFill>
              </a:rPr>
              <a:t>0</a:t>
            </a:r>
            <a:r>
              <a:rPr lang="en-US" altLang="zh-TW" sz="2000" b="1" dirty="0"/>
              <a:t>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&lt;</a:t>
            </a:r>
            <a:r>
              <a:rPr lang="en-US" altLang="zh-TW" sz="2000" b="1" dirty="0" err="1"/>
              <a:t>sizeofArray</a:t>
            </a:r>
            <a:r>
              <a:rPr lang="en-US" altLang="zh-TW" sz="2000" b="1" dirty="0"/>
              <a:t>; 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++){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	</a:t>
            </a:r>
            <a:r>
              <a:rPr lang="en-US" altLang="zh-TW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000" b="1" dirty="0"/>
              <a:t>("</a:t>
            </a:r>
            <a:r>
              <a:rPr lang="en-US" altLang="zh-TW" sz="2000" b="1" dirty="0">
                <a:solidFill>
                  <a:srgbClr val="00B050"/>
                </a:solidFill>
              </a:rPr>
              <a:t>%d\t</a:t>
            </a:r>
            <a:r>
              <a:rPr lang="en-US" altLang="zh-TW" sz="2000" b="1" dirty="0"/>
              <a:t>", p[</a:t>
            </a:r>
            <a:r>
              <a:rPr lang="en-US" altLang="zh-TW" sz="2000" b="1" dirty="0" err="1"/>
              <a:t>i</a:t>
            </a:r>
            <a:r>
              <a:rPr lang="en-US" altLang="zh-TW" sz="2000" b="1" dirty="0"/>
              <a:t>]);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}</a:t>
            </a:r>
          </a:p>
          <a:p>
            <a:pPr marL="0" indent="0">
              <a:buNone/>
              <a:tabLst>
                <a:tab pos="449263" algn="l"/>
              </a:tabLst>
            </a:pPr>
            <a:endParaRPr lang="en-US" altLang="zh-TW" sz="2000" b="1" dirty="0"/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>
                <a:solidFill>
                  <a:srgbClr val="FF0000"/>
                </a:solidFill>
              </a:rPr>
              <a:t>main</a:t>
            </a:r>
            <a:r>
              <a:rPr lang="en-US" altLang="zh-TW" sz="2000" b="1" dirty="0"/>
              <a:t>(){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/*Ex 6-4: Array to Function */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000" b="1" dirty="0"/>
              <a:t>("</a:t>
            </a:r>
            <a:r>
              <a:rPr lang="en-US" altLang="zh-TW" sz="2000" b="1" dirty="0">
                <a:solidFill>
                  <a:srgbClr val="00B050"/>
                </a:solidFill>
              </a:rPr>
              <a:t>Ex 6-4: Array to Function\n</a:t>
            </a:r>
            <a:r>
              <a:rPr lang="en-US" altLang="zh-TW" sz="2000" b="1" dirty="0"/>
              <a:t>");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rgbClr val="0000FF"/>
                </a:solidFill>
              </a:rPr>
              <a:t>int 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[</a:t>
            </a:r>
            <a:r>
              <a:rPr lang="en-US" altLang="zh-TW" sz="2000" b="1" dirty="0">
                <a:solidFill>
                  <a:srgbClr val="FFC000"/>
                </a:solidFill>
              </a:rPr>
              <a:t>10</a:t>
            </a:r>
            <a:r>
              <a:rPr lang="en-US" altLang="zh-TW" sz="2000" b="1" dirty="0"/>
              <a:t>] = {</a:t>
            </a:r>
            <a:r>
              <a:rPr lang="en-US" altLang="zh-TW" sz="2000" b="1" dirty="0">
                <a:solidFill>
                  <a:srgbClr val="FFC000"/>
                </a:solidFill>
              </a:rPr>
              <a:t>0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1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2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3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4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5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6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7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8</a:t>
            </a:r>
            <a:r>
              <a:rPr lang="en-US" altLang="zh-TW" sz="2000" b="1" dirty="0"/>
              <a:t>,</a:t>
            </a:r>
            <a:r>
              <a:rPr lang="en-US" altLang="zh-TW" sz="2000" b="1" dirty="0">
                <a:solidFill>
                  <a:srgbClr val="FFC000"/>
                </a:solidFill>
              </a:rPr>
              <a:t>9</a:t>
            </a:r>
            <a:r>
              <a:rPr lang="en-US" altLang="zh-TW" sz="2000" b="1" dirty="0"/>
              <a:t>};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	</a:t>
            </a:r>
            <a:r>
              <a:rPr lang="en-US" altLang="zh-TW" sz="2000" b="1" dirty="0">
                <a:solidFill>
                  <a:srgbClr val="0000FF"/>
                </a:solidFill>
              </a:rPr>
              <a:t>foo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, </a:t>
            </a:r>
            <a:r>
              <a:rPr lang="en-US" altLang="zh-TW" sz="2000" b="1" dirty="0">
                <a:solidFill>
                  <a:srgbClr val="FFC000"/>
                </a:solidFill>
              </a:rPr>
              <a:t>10</a:t>
            </a:r>
            <a:r>
              <a:rPr lang="en-US" altLang="zh-TW" sz="2000" b="1" dirty="0"/>
              <a:t>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2000" b="1" dirty="0"/>
              <a:t>}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E63538-9241-4CB1-8822-FEE8E5F98C0A}"/>
              </a:ext>
            </a:extLst>
          </p:cNvPr>
          <p:cNvSpPr/>
          <p:nvPr/>
        </p:nvSpPr>
        <p:spPr>
          <a:xfrm>
            <a:off x="6927010" y="3429000"/>
            <a:ext cx="4960189" cy="2747963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6-6: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 6-4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修改成以下三個，看程式執行的結果並找尋其原因。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arr1[];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*arr2 = 0;</a:t>
            </a:r>
          </a:p>
          <a:p>
            <a:pPr marL="457200" indent="-457200" algn="just">
              <a:spcBef>
                <a:spcPts val="600"/>
              </a:spcBef>
              <a:buAutoNum type="arabicParenBoth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arr3[100] = {0};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D8FCADE-AD32-4EDE-BD83-0D0F701D988A}"/>
              </a:ext>
            </a:extLst>
          </p:cNvPr>
          <p:cNvSpPr/>
          <p:nvPr/>
        </p:nvSpPr>
        <p:spPr>
          <a:xfrm>
            <a:off x="1722922" y="5539702"/>
            <a:ext cx="3452927" cy="317536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B7E655D7-89E2-43FF-B4EF-F0389ECCFD57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 rot="5400000" flipH="1" flipV="1">
            <a:off x="4661070" y="3591298"/>
            <a:ext cx="1054256" cy="3477624"/>
          </a:xfrm>
          <a:prstGeom prst="bentConnector4">
            <a:avLst>
              <a:gd name="adj1" fmla="val -21684"/>
              <a:gd name="adj2" fmla="val 79287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6658155" cy="1017498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Pointer in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2175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30959" y="6225733"/>
            <a:ext cx="3217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40"/>
            <a:ext cx="5257800" cy="5167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#include &lt;</a:t>
            </a:r>
            <a:r>
              <a:rPr lang="en-US" altLang="zh-TW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stdio.h</a:t>
            </a:r>
            <a:r>
              <a:rPr lang="en-US" altLang="zh-TW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int </a:t>
            </a:r>
            <a:r>
              <a:rPr lang="en-US" altLang="zh-TW" sz="1800" b="1" dirty="0">
                <a:solidFill>
                  <a:srgbClr val="FF0000"/>
                </a:solidFill>
              </a:rPr>
              <a:t>foo1</a:t>
            </a:r>
            <a:r>
              <a:rPr lang="en-US" altLang="zh-TW" sz="1800" b="1" dirty="0"/>
              <a:t>(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*p, 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sizeofArray</a:t>
            </a:r>
            <a:r>
              <a:rPr lang="en-US" altLang="zh-TW" sz="1800" b="1" dirty="0"/>
              <a:t>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</a:t>
            </a:r>
            <a:r>
              <a:rPr lang="en-US" altLang="zh-TW" sz="1800" b="1" dirty="0">
                <a:solidFill>
                  <a:srgbClr val="0000FF"/>
                </a:solidFill>
              </a:rPr>
              <a:t>for</a:t>
            </a:r>
            <a:r>
              <a:rPr lang="en-US" altLang="zh-TW" sz="1800" b="1" dirty="0"/>
              <a:t> (</a:t>
            </a:r>
            <a:r>
              <a:rPr lang="en-US" altLang="zh-TW" sz="1800" b="1" dirty="0">
                <a:solidFill>
                  <a:srgbClr val="0000FF"/>
                </a:solidFill>
              </a:rPr>
              <a:t>int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=</a:t>
            </a:r>
            <a:r>
              <a:rPr lang="en-US" altLang="zh-TW" sz="1800" b="1" dirty="0">
                <a:solidFill>
                  <a:srgbClr val="FFC000"/>
                </a:solidFill>
              </a:rPr>
              <a:t>0</a:t>
            </a:r>
            <a:r>
              <a:rPr lang="en-US" altLang="zh-TW" sz="1800" b="1" dirty="0"/>
              <a:t>;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&lt;</a:t>
            </a:r>
            <a:r>
              <a:rPr lang="en-US" altLang="zh-TW" sz="1800" b="1" dirty="0" err="1"/>
              <a:t>sizeofArray</a:t>
            </a:r>
            <a:r>
              <a:rPr lang="en-US" altLang="zh-TW" sz="1800" b="1" dirty="0"/>
              <a:t>;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++){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	</a:t>
            </a:r>
            <a:r>
              <a:rPr lang="en-US" altLang="zh-TW" sz="18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1800" b="1" dirty="0"/>
              <a:t>("</a:t>
            </a:r>
            <a:r>
              <a:rPr lang="en-US" altLang="zh-TW" sz="1800" b="1" dirty="0">
                <a:solidFill>
                  <a:srgbClr val="00B050"/>
                </a:solidFill>
              </a:rPr>
              <a:t>%d\t</a:t>
            </a:r>
            <a:r>
              <a:rPr lang="en-US" altLang="zh-TW" sz="1800" b="1" dirty="0"/>
              <a:t>", p[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]);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int </a:t>
            </a:r>
            <a:r>
              <a:rPr lang="en-US" altLang="zh-TW" sz="1800" b="1" dirty="0">
                <a:solidFill>
                  <a:srgbClr val="FF0000"/>
                </a:solidFill>
              </a:rPr>
              <a:t>foo2</a:t>
            </a:r>
            <a:r>
              <a:rPr lang="en-US" altLang="zh-TW" sz="1800" b="1" dirty="0"/>
              <a:t>(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*p, 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sizeofArray</a:t>
            </a:r>
            <a:r>
              <a:rPr lang="en-US" altLang="zh-TW" sz="1800" b="1" dirty="0"/>
              <a:t>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</a:t>
            </a:r>
            <a:r>
              <a:rPr lang="en-US" altLang="zh-TW" sz="1800" b="1" dirty="0">
                <a:solidFill>
                  <a:srgbClr val="0000FF"/>
                </a:solidFill>
              </a:rPr>
              <a:t>for</a:t>
            </a:r>
            <a:r>
              <a:rPr lang="en-US" altLang="zh-TW" sz="1800" b="1" dirty="0"/>
              <a:t> (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=</a:t>
            </a:r>
            <a:r>
              <a:rPr lang="en-US" altLang="zh-TW" sz="1800" b="1" dirty="0">
                <a:solidFill>
                  <a:srgbClr val="FFC000"/>
                </a:solidFill>
              </a:rPr>
              <a:t>0</a:t>
            </a:r>
            <a:r>
              <a:rPr lang="en-US" altLang="zh-TW" sz="1800" b="1" dirty="0"/>
              <a:t>;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&lt;</a:t>
            </a:r>
            <a:r>
              <a:rPr lang="en-US" altLang="zh-TW" sz="1800" b="1" dirty="0" err="1"/>
              <a:t>sizeofArray</a:t>
            </a:r>
            <a:r>
              <a:rPr lang="en-US" altLang="zh-TW" sz="1800" b="1" dirty="0"/>
              <a:t>;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++){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	</a:t>
            </a:r>
            <a:r>
              <a:rPr lang="en-US" altLang="zh-TW" sz="18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1800" b="1" dirty="0"/>
              <a:t>("</a:t>
            </a:r>
            <a:r>
              <a:rPr lang="en-US" altLang="zh-TW" sz="1800" b="1" dirty="0">
                <a:solidFill>
                  <a:srgbClr val="00B050"/>
                </a:solidFill>
              </a:rPr>
              <a:t>%d\t</a:t>
            </a:r>
            <a:r>
              <a:rPr lang="en-US" altLang="zh-TW" sz="1800" b="1" dirty="0"/>
              <a:t>", *(</a:t>
            </a:r>
            <a:r>
              <a:rPr lang="en-US" altLang="zh-TW" sz="1800" b="1" dirty="0" err="1"/>
              <a:t>p+i</a:t>
            </a:r>
            <a:r>
              <a:rPr lang="en-US" altLang="zh-TW" sz="1800" b="1" dirty="0"/>
              <a:t>));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</a:t>
            </a:r>
            <a:r>
              <a:rPr lang="en-US" altLang="zh-TW" sz="1800" b="1" dirty="0">
                <a:solidFill>
                  <a:srgbClr val="FF0000"/>
                </a:solidFill>
              </a:rPr>
              <a:t>foo3</a:t>
            </a:r>
            <a:r>
              <a:rPr lang="en-US" altLang="zh-TW" sz="1800" b="1" dirty="0"/>
              <a:t>(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p[],</a:t>
            </a:r>
            <a:r>
              <a:rPr lang="en-US" altLang="zh-TW" sz="1800" b="1" dirty="0">
                <a:solidFill>
                  <a:srgbClr val="0000FF"/>
                </a:solidFill>
              </a:rPr>
              <a:t> int </a:t>
            </a:r>
            <a:r>
              <a:rPr lang="en-US" altLang="zh-TW" sz="1800" b="1" dirty="0" err="1"/>
              <a:t>sizeofArray</a:t>
            </a:r>
            <a:r>
              <a:rPr lang="en-US" altLang="zh-TW" sz="1800" b="1" dirty="0"/>
              <a:t>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</a:t>
            </a:r>
            <a:r>
              <a:rPr lang="en-US" altLang="zh-TW" sz="1800" b="1" dirty="0">
                <a:solidFill>
                  <a:srgbClr val="0000FF"/>
                </a:solidFill>
              </a:rPr>
              <a:t>for</a:t>
            </a:r>
            <a:r>
              <a:rPr lang="en-US" altLang="zh-TW" sz="1800" b="1" dirty="0"/>
              <a:t> (</a:t>
            </a:r>
            <a:r>
              <a:rPr lang="en-US" altLang="zh-TW" sz="1800" b="1" dirty="0">
                <a:solidFill>
                  <a:srgbClr val="0000FF"/>
                </a:solidFill>
              </a:rPr>
              <a:t>int</a:t>
            </a:r>
            <a:r>
              <a:rPr lang="en-US" altLang="zh-TW" sz="1800" b="1" dirty="0"/>
              <a:t>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=</a:t>
            </a:r>
            <a:r>
              <a:rPr lang="en-US" altLang="zh-TW" sz="1800" b="1" dirty="0">
                <a:solidFill>
                  <a:srgbClr val="FFC000"/>
                </a:solidFill>
              </a:rPr>
              <a:t>0</a:t>
            </a:r>
            <a:r>
              <a:rPr lang="en-US" altLang="zh-TW" sz="1800" b="1" dirty="0"/>
              <a:t>;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&lt;</a:t>
            </a:r>
            <a:r>
              <a:rPr lang="en-US" altLang="zh-TW" sz="1800" b="1" dirty="0" err="1"/>
              <a:t>sizeofArray</a:t>
            </a:r>
            <a:r>
              <a:rPr lang="en-US" altLang="zh-TW" sz="1800" b="1" dirty="0"/>
              <a:t>; 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++){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	</a:t>
            </a:r>
            <a:r>
              <a:rPr lang="en-US" altLang="zh-TW" sz="18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1800" b="1" dirty="0"/>
              <a:t>("</a:t>
            </a:r>
            <a:r>
              <a:rPr lang="en-US" altLang="zh-TW" sz="1800" b="1" dirty="0">
                <a:solidFill>
                  <a:srgbClr val="00B050"/>
                </a:solidFill>
              </a:rPr>
              <a:t>%d\t</a:t>
            </a:r>
            <a:r>
              <a:rPr lang="en-US" altLang="zh-TW" sz="1800" b="1" dirty="0"/>
              <a:t>", p[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]);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	}</a:t>
            </a:r>
          </a:p>
          <a:p>
            <a:pPr marL="0" indent="0">
              <a:buNone/>
              <a:tabLst>
                <a:tab pos="449263" algn="l"/>
              </a:tabLst>
            </a:pPr>
            <a:r>
              <a:rPr lang="en-US" altLang="zh-TW" sz="1800" b="1" dirty="0"/>
              <a:t>}</a:t>
            </a:r>
          </a:p>
          <a:p>
            <a:pPr marL="0" indent="0">
              <a:buNone/>
              <a:tabLst>
                <a:tab pos="449263" algn="l"/>
              </a:tabLst>
            </a:pPr>
            <a:endParaRPr lang="en-US" altLang="zh-TW" sz="18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08C5F8-97D7-4745-8580-C79521127A3E}"/>
              </a:ext>
            </a:extLst>
          </p:cNvPr>
          <p:cNvSpPr/>
          <p:nvPr/>
        </p:nvSpPr>
        <p:spPr>
          <a:xfrm>
            <a:off x="6857870" y="1581640"/>
            <a:ext cx="4675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49263" algn="l"/>
              </a:tabLst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(){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6-5: Array to Function */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6-5: Array to Function\n</a:t>
            </a:r>
            <a:r>
              <a:rPr lang="en-US" altLang="zh-TW" b="1" dirty="0"/>
              <a:t>");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arr</a:t>
            </a:r>
            <a:r>
              <a:rPr lang="en-US" altLang="zh-TW" b="1" dirty="0"/>
              <a:t>[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] = {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1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2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4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6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7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8</a:t>
            </a:r>
            <a:r>
              <a:rPr lang="en-US" altLang="zh-TW" b="1" dirty="0"/>
              <a:t>,</a:t>
            </a:r>
            <a:r>
              <a:rPr lang="en-US" altLang="zh-TW" b="1" dirty="0">
                <a:solidFill>
                  <a:srgbClr val="FFC000"/>
                </a:solidFill>
              </a:rPr>
              <a:t>9</a:t>
            </a:r>
            <a:r>
              <a:rPr lang="en-US" altLang="zh-TW" b="1" dirty="0"/>
              <a:t>};</a:t>
            </a:r>
          </a:p>
          <a:p>
            <a:pPr>
              <a:tabLst>
                <a:tab pos="449263" algn="l"/>
              </a:tabLst>
            </a:pPr>
            <a:endParaRPr lang="en-US" altLang="zh-TW" b="1" dirty="0"/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foo1</a:t>
            </a:r>
            <a:r>
              <a:rPr lang="en-US" altLang="zh-TW" b="1" dirty="0"/>
              <a:t>(</a:t>
            </a:r>
            <a:r>
              <a:rPr lang="en-US" altLang="zh-TW" b="1" dirty="0" err="1"/>
              <a:t>arr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\n</a:t>
            </a:r>
            <a:r>
              <a:rPr lang="en-US" altLang="zh-TW" b="1" dirty="0"/>
              <a:t>");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foo2</a:t>
            </a:r>
            <a:r>
              <a:rPr lang="en-US" altLang="zh-TW" b="1" dirty="0"/>
              <a:t>(</a:t>
            </a:r>
            <a:r>
              <a:rPr lang="en-US" altLang="zh-TW" b="1" dirty="0" err="1"/>
              <a:t>arr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\n</a:t>
            </a:r>
            <a:r>
              <a:rPr lang="en-US" altLang="zh-TW" b="1" dirty="0"/>
              <a:t>");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foo3</a:t>
            </a:r>
            <a:r>
              <a:rPr lang="en-US" altLang="zh-TW" b="1" dirty="0"/>
              <a:t>(</a:t>
            </a:r>
            <a:r>
              <a:rPr lang="en-US" altLang="zh-TW" b="1" dirty="0" err="1"/>
              <a:t>arr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C000"/>
                </a:solidFill>
              </a:rPr>
              <a:t>10</a:t>
            </a:r>
            <a:r>
              <a:rPr lang="en-US" altLang="zh-TW" b="1" dirty="0"/>
              <a:t>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\n</a:t>
            </a:r>
            <a:r>
              <a:rPr lang="en-US" altLang="zh-TW" b="1" dirty="0"/>
              <a:t>");</a:t>
            </a:r>
          </a:p>
          <a:p>
            <a:pPr>
              <a:tabLst>
                <a:tab pos="449263" algn="l"/>
              </a:tabLst>
            </a:pPr>
            <a:r>
              <a:rPr lang="en-US" altLang="zh-TW" b="1" dirty="0"/>
              <a:t>}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7008224-CF33-49D6-92BD-52B5CC6860EB}"/>
              </a:ext>
            </a:extLst>
          </p:cNvPr>
          <p:cNvSpPr/>
          <p:nvPr/>
        </p:nvSpPr>
        <p:spPr>
          <a:xfrm>
            <a:off x="7496355" y="5072332"/>
            <a:ext cx="4390845" cy="1153401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Lab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6-7:</a:t>
            </a:r>
          </a:p>
          <a:p>
            <a:pPr algn="just">
              <a:spcBef>
                <a:spcPts val="600"/>
              </a:spcBef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思考一下，這三個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foo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是用什麼樣的機制把結果印出來的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280F79-DE05-4B0D-A6B9-F861973F8AEC}"/>
              </a:ext>
            </a:extLst>
          </p:cNvPr>
          <p:cNvSpPr/>
          <p:nvPr/>
        </p:nvSpPr>
        <p:spPr>
          <a:xfrm>
            <a:off x="1730969" y="4944437"/>
            <a:ext cx="667173" cy="290293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1DFE1D-15FD-4B67-BFC4-12C7465C5D46}"/>
              </a:ext>
            </a:extLst>
          </p:cNvPr>
          <p:cNvSpPr txBox="1"/>
          <p:nvPr/>
        </p:nvSpPr>
        <p:spPr>
          <a:xfrm>
            <a:off x="3561271" y="4511615"/>
            <a:ext cx="3135292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 it an array or a pointer?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0BD4F6B-CF9F-44A8-8636-79B098B04CF2}"/>
              </a:ext>
            </a:extLst>
          </p:cNvPr>
          <p:cNvCxnSpPr>
            <a:cxnSpLocks/>
            <a:stCxn id="7" idx="0"/>
            <a:endCxn id="13" idx="1"/>
          </p:cNvCxnSpPr>
          <p:nvPr/>
        </p:nvCxnSpPr>
        <p:spPr>
          <a:xfrm rot="5400000" flipH="1" flipV="1">
            <a:off x="2688835" y="4072002"/>
            <a:ext cx="248156" cy="149671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2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81146" cy="21260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那麼這邊我們要來介紹</a:t>
            </a:r>
            <a:r>
              <a:rPr lang="en-US" altLang="zh-TW" b="1" dirty="0"/>
              <a:t>pointer</a:t>
            </a:r>
            <a:r>
              <a:rPr lang="zh-TW" altLang="en-US" b="1" dirty="0"/>
              <a:t>的</a:t>
            </a:r>
            <a:r>
              <a:rPr lang="en-US" altLang="zh-TW" b="1" dirty="0"/>
              <a:t>pointer</a:t>
            </a:r>
            <a:r>
              <a:rPr lang="zh-TW" altLang="en-US" b="1" dirty="0"/>
              <a:t>，就是用來儲存</a:t>
            </a:r>
            <a:r>
              <a:rPr lang="en-US" altLang="zh-TW" b="1" dirty="0"/>
              <a:t>pointer</a:t>
            </a:r>
            <a:r>
              <a:rPr lang="zh-TW" altLang="en-US" b="1" dirty="0"/>
              <a:t>地址的</a:t>
            </a:r>
            <a:r>
              <a:rPr lang="en-US" altLang="zh-TW" b="1" dirty="0"/>
              <a:t>pointer</a:t>
            </a:r>
            <a:r>
              <a:rPr lang="zh-TW" altLang="en-US" b="1" dirty="0"/>
              <a:t>，也就是指向</a:t>
            </a:r>
            <a:r>
              <a:rPr lang="en-US" altLang="zh-TW" b="1" dirty="0"/>
              <a:t>pointer</a:t>
            </a:r>
            <a:r>
              <a:rPr lang="zh-TW" altLang="en-US" b="1" dirty="0"/>
              <a:t>的</a:t>
            </a:r>
            <a:r>
              <a:rPr lang="en-US" altLang="zh-TW" b="1" dirty="0"/>
              <a:t>pointer!</a:t>
            </a:r>
          </a:p>
          <a:p>
            <a:pPr marL="0" indent="0" algn="just">
              <a:buNone/>
            </a:pPr>
            <a:r>
              <a:rPr lang="zh-TW" altLang="en-US" b="1" dirty="0"/>
              <a:t>宣告方式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**</a:t>
            </a:r>
            <a:r>
              <a:rPr lang="en-US" altLang="zh-TW" b="1" dirty="0" err="1"/>
              <a:t>ptr</a:t>
            </a:r>
            <a:r>
              <a:rPr lang="en-US" altLang="zh-TW" b="1" dirty="0"/>
              <a:t> = NULL;</a:t>
            </a:r>
          </a:p>
          <a:p>
            <a:pPr marL="0" indent="0" algn="just">
              <a:buNone/>
            </a:pPr>
            <a:r>
              <a:rPr lang="zh-TW" altLang="en-US" b="1" dirty="0"/>
              <a:t>取值方式</a:t>
            </a:r>
            <a:r>
              <a:rPr lang="en-US" altLang="zh-TW" b="1" dirty="0"/>
              <a:t>: </a:t>
            </a:r>
            <a:r>
              <a:rPr lang="zh-TW" altLang="en-US" b="1" dirty="0"/>
              <a:t>**</a:t>
            </a:r>
            <a:r>
              <a:rPr lang="en-US" altLang="zh-TW" b="1" dirty="0" err="1"/>
              <a:t>ptr</a:t>
            </a:r>
            <a:endParaRPr lang="en-US" altLang="zh-TW" b="1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BA014F1-7A23-4056-85CD-02B37C122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20108"/>
              </p:ext>
            </p:extLst>
          </p:nvPr>
        </p:nvGraphicFramePr>
        <p:xfrm>
          <a:off x="901939" y="4763136"/>
          <a:ext cx="10174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94">
                  <a:extLst>
                    <a:ext uri="{9D8B030D-6E8A-4147-A177-3AD203B41FA5}">
                      <a16:colId xmlns:a16="http://schemas.microsoft.com/office/drawing/2014/main" val="407875069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03369691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85310308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25405305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002816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77496632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97794117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1003948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60809216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49047196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92687174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70238051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04723823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08778734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654614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82383389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17953112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97281651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87059883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209733582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48434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8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q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12328"/>
                  </a:ext>
                </a:extLst>
              </a:tr>
            </a:tbl>
          </a:graphicData>
        </a:graphic>
      </p:graphicFrame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756E949-1990-42D4-BF39-50382D2015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87950" y="5570391"/>
            <a:ext cx="0" cy="328317"/>
          </a:xfrm>
          <a:prstGeom prst="straightConnector1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92FF4F5-04C6-4F66-BADA-AD12A7F0AB42}"/>
              </a:ext>
            </a:extLst>
          </p:cNvPr>
          <p:cNvSpPr txBox="1"/>
          <p:nvPr/>
        </p:nvSpPr>
        <p:spPr>
          <a:xfrm>
            <a:off x="2258372" y="58987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</a:t>
            </a:r>
            <a:endParaRPr lang="zh-TW" altLang="en-US" b="1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256AB5F8-A1E8-4990-B307-D3C0498F0054}"/>
              </a:ext>
            </a:extLst>
          </p:cNvPr>
          <p:cNvSpPr/>
          <p:nvPr/>
        </p:nvSpPr>
        <p:spPr>
          <a:xfrm>
            <a:off x="5925312" y="4668316"/>
            <a:ext cx="94818" cy="94818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EE93D863-8F28-45B2-BCA1-CC3BF8F86213}"/>
              </a:ext>
            </a:extLst>
          </p:cNvPr>
          <p:cNvSpPr/>
          <p:nvPr/>
        </p:nvSpPr>
        <p:spPr>
          <a:xfrm>
            <a:off x="2569662" y="4668316"/>
            <a:ext cx="94818" cy="94818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00BFE03B-6CBE-4347-AF0C-9ABDAB061B4B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16200000" flipV="1">
            <a:off x="4294896" y="2990491"/>
            <a:ext cx="12700" cy="3355650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0598A9C-522E-4C66-BAA2-94BB517CE779}"/>
              </a:ext>
            </a:extLst>
          </p:cNvPr>
          <p:cNvSpPr txBox="1"/>
          <p:nvPr/>
        </p:nvSpPr>
        <p:spPr>
          <a:xfrm>
            <a:off x="2644382" y="4041136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 the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eger variable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A54A0DC-1163-4B35-8B3D-3D3050B835AC}"/>
              </a:ext>
            </a:extLst>
          </p:cNvPr>
          <p:cNvSpPr/>
          <p:nvPr/>
        </p:nvSpPr>
        <p:spPr>
          <a:xfrm>
            <a:off x="5676222" y="5063707"/>
            <a:ext cx="612434" cy="500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D746BA2-3E28-4E92-BFC8-B39FB81F412E}"/>
              </a:ext>
            </a:extLst>
          </p:cNvPr>
          <p:cNvSpPr/>
          <p:nvPr/>
        </p:nvSpPr>
        <p:spPr>
          <a:xfrm>
            <a:off x="7619001" y="5063707"/>
            <a:ext cx="612434" cy="500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9E45FFE2-3567-4C96-9A35-9AE85D1394C4}"/>
              </a:ext>
            </a:extLst>
          </p:cNvPr>
          <p:cNvCxnSpPr>
            <a:cxnSpLocks/>
            <a:stCxn id="24" idx="2"/>
            <a:endCxn id="20" idx="2"/>
          </p:cNvCxnSpPr>
          <p:nvPr/>
        </p:nvCxnSpPr>
        <p:spPr>
          <a:xfrm rot="5400000">
            <a:off x="6953829" y="4592651"/>
            <a:ext cx="12700" cy="1942779"/>
          </a:xfrm>
          <a:prstGeom prst="bentConnector3">
            <a:avLst>
              <a:gd name="adj1" fmla="val 2375984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41D79B3-F2EE-4E54-84AF-AEB073FAFDB9}"/>
              </a:ext>
            </a:extLst>
          </p:cNvPr>
          <p:cNvSpPr txBox="1"/>
          <p:nvPr/>
        </p:nvSpPr>
        <p:spPr>
          <a:xfrm>
            <a:off x="5758568" y="5897655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 the pointer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1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B142B8D-9754-4028-89BD-8B9B80AB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265" y="3226486"/>
            <a:ext cx="6892207" cy="3014602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81B6083-D5E7-49A6-A04D-A0F8BAEDAF2D}"/>
              </a:ext>
            </a:extLst>
          </p:cNvPr>
          <p:cNvSpPr/>
          <p:nvPr/>
        </p:nvSpPr>
        <p:spPr>
          <a:xfrm>
            <a:off x="838200" y="1690688"/>
            <a:ext cx="699820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600" b="1" dirty="0"/>
              <a:t>/*Ex </a:t>
            </a:r>
            <a:r>
              <a:rPr lang="en-US" altLang="zh-TW" sz="2600" b="1" dirty="0"/>
              <a:t>6</a:t>
            </a:r>
            <a:r>
              <a:rPr lang="zh-TW" altLang="en-US" sz="2600" b="1" dirty="0"/>
              <a:t>-6: Pointer to Pointer */</a:t>
            </a:r>
          </a:p>
          <a:p>
            <a:r>
              <a:rPr lang="zh-TW" altLang="en-US" sz="2600" b="1" dirty="0">
                <a:solidFill>
                  <a:srgbClr val="0000FF"/>
                </a:solidFill>
              </a:rPr>
              <a:t>printf</a:t>
            </a:r>
            <a:r>
              <a:rPr lang="zh-TW" altLang="en-US" sz="2600" b="1" dirty="0"/>
              <a:t>("</a:t>
            </a:r>
            <a:r>
              <a:rPr lang="zh-TW" altLang="en-US" sz="2600" b="1" dirty="0">
                <a:solidFill>
                  <a:srgbClr val="00B050"/>
                </a:solidFill>
              </a:rPr>
              <a:t>Ex </a:t>
            </a:r>
            <a:r>
              <a:rPr lang="en-US" altLang="zh-TW" sz="2600" b="1" dirty="0">
                <a:solidFill>
                  <a:srgbClr val="00B050"/>
                </a:solidFill>
              </a:rPr>
              <a:t>6</a:t>
            </a:r>
            <a:r>
              <a:rPr lang="zh-TW" altLang="en-US" sz="2600" b="1" dirty="0">
                <a:solidFill>
                  <a:srgbClr val="00B050"/>
                </a:solidFill>
              </a:rPr>
              <a:t>-6: Pointer to Pointer\n</a:t>
            </a:r>
            <a:r>
              <a:rPr lang="zh-TW" altLang="en-US" sz="2600" b="1" dirty="0"/>
              <a:t>");</a:t>
            </a:r>
          </a:p>
          <a:p>
            <a:r>
              <a:rPr lang="zh-TW" altLang="en-US" sz="2600" b="1" dirty="0">
                <a:solidFill>
                  <a:srgbClr val="0000FF"/>
                </a:solidFill>
              </a:rPr>
              <a:t>int</a:t>
            </a:r>
            <a:r>
              <a:rPr lang="zh-TW" altLang="en-US" sz="2600" b="1" dirty="0"/>
              <a:t> a = </a:t>
            </a:r>
            <a:r>
              <a:rPr lang="zh-TW" altLang="en-US" sz="2600" b="1" dirty="0">
                <a:solidFill>
                  <a:srgbClr val="FFC000"/>
                </a:solidFill>
              </a:rPr>
              <a:t>5</a:t>
            </a:r>
            <a:r>
              <a:rPr lang="zh-TW" altLang="en-US" sz="2600" b="1" dirty="0"/>
              <a:t>;</a:t>
            </a:r>
          </a:p>
          <a:p>
            <a:r>
              <a:rPr lang="zh-TW" altLang="en-US" sz="2600" b="1" dirty="0">
                <a:solidFill>
                  <a:srgbClr val="0000FF"/>
                </a:solidFill>
              </a:rPr>
              <a:t>int</a:t>
            </a:r>
            <a:r>
              <a:rPr lang="zh-TW" altLang="en-US" sz="2600" b="1" dirty="0"/>
              <a:t> *p = &amp;a;</a:t>
            </a:r>
          </a:p>
          <a:p>
            <a:r>
              <a:rPr lang="zh-TW" altLang="en-US" sz="2600" b="1" dirty="0">
                <a:solidFill>
                  <a:srgbClr val="0000FF"/>
                </a:solidFill>
              </a:rPr>
              <a:t>int</a:t>
            </a:r>
            <a:r>
              <a:rPr lang="zh-TW" altLang="en-US" sz="2600" b="1" dirty="0"/>
              <a:t> **q= &amp;p;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2B9FF6-DFCE-4819-B149-17377E24B51A}"/>
              </a:ext>
            </a:extLst>
          </p:cNvPr>
          <p:cNvSpPr txBox="1"/>
          <p:nvPr/>
        </p:nvSpPr>
        <p:spPr>
          <a:xfrm>
            <a:off x="5068265" y="2742712"/>
            <a:ext cx="1399742" cy="461665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7030A0"/>
                </a:solidFill>
              </a:rPr>
              <a:t>Results:</a:t>
            </a:r>
            <a:endParaRPr lang="zh-TW" altLang="en-US" sz="2400" b="1" dirty="0">
              <a:solidFill>
                <a:srgbClr val="7030A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CCE19331-F5C4-4E17-82A7-0D88DDEAA3D7}"/>
              </a:ext>
            </a:extLst>
          </p:cNvPr>
          <p:cNvSpPr/>
          <p:nvPr/>
        </p:nvSpPr>
        <p:spPr>
          <a:xfrm>
            <a:off x="838200" y="4389443"/>
            <a:ext cx="3717685" cy="1153401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Lab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6-7:</a:t>
            </a:r>
          </a:p>
          <a:p>
            <a:pPr algn="just">
              <a:spcBef>
                <a:spcPts val="600"/>
              </a:spcBef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練習將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 6-6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的變數值以及地址印出來，如右圖所示。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903025C-5539-49EE-8498-F5CAB7B62114}"/>
              </a:ext>
            </a:extLst>
          </p:cNvPr>
          <p:cNvSpPr/>
          <p:nvPr/>
        </p:nvSpPr>
        <p:spPr>
          <a:xfrm>
            <a:off x="4636008" y="4732495"/>
            <a:ext cx="344222" cy="467296"/>
          </a:xfrm>
          <a:prstGeom prst="rightArrow">
            <a:avLst/>
          </a:prstGeom>
          <a:solidFill>
            <a:srgbClr val="0066FF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30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C1E912-E835-4583-8CA7-338FAF2197A7}"/>
              </a:ext>
            </a:extLst>
          </p:cNvPr>
          <p:cNvSpPr/>
          <p:nvPr/>
        </p:nvSpPr>
        <p:spPr>
          <a:xfrm>
            <a:off x="707484" y="1524258"/>
            <a:ext cx="65802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/*Ex </a:t>
            </a:r>
            <a:r>
              <a:rPr lang="en-US" altLang="zh-TW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r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-7: Pointer to Pointer2 */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Ex </a:t>
            </a:r>
            <a:r>
              <a:rPr lang="en-US" altLang="zh-TW" sz="2800" b="1" dirty="0">
                <a:solidFill>
                  <a:srgbClr val="00B050"/>
                </a:solidFill>
                <a:latin typeface="+mj-lt"/>
              </a:rPr>
              <a:t>6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-7: Pointer to Pointer2\n</a:t>
            </a:r>
            <a:r>
              <a:rPr lang="zh-TW" altLang="en-US" sz="2800" b="1" dirty="0">
                <a:latin typeface="+mj-lt"/>
              </a:rPr>
              <a:t>");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zh-TW" altLang="en-US" sz="2800" b="1" dirty="0">
                <a:latin typeface="+mj-lt"/>
              </a:rPr>
              <a:t>a = </a:t>
            </a:r>
            <a:r>
              <a:rPr lang="zh-TW" altLang="en-US" sz="2800" b="1" dirty="0">
                <a:solidFill>
                  <a:srgbClr val="FFC000"/>
                </a:solidFill>
                <a:latin typeface="+mj-lt"/>
              </a:rPr>
              <a:t>5</a:t>
            </a:r>
            <a:r>
              <a:rPr lang="zh-TW" altLang="en-US" sz="2800" b="1" dirty="0">
                <a:latin typeface="+mj-lt"/>
              </a:rPr>
              <a:t>, b = </a:t>
            </a:r>
            <a:r>
              <a:rPr lang="zh-TW" altLang="en-US" sz="2800" b="1" dirty="0">
                <a:solidFill>
                  <a:srgbClr val="FFC000"/>
                </a:solidFill>
                <a:latin typeface="+mj-lt"/>
              </a:rPr>
              <a:t>13</a:t>
            </a:r>
            <a:r>
              <a:rPr lang="zh-TW" altLang="en-US" sz="2800" b="1" dirty="0">
                <a:latin typeface="+mj-lt"/>
              </a:rPr>
              <a:t>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zh-TW" altLang="en-US" sz="2800" b="1" dirty="0">
                <a:latin typeface="+mj-lt"/>
              </a:rPr>
              <a:t>*p = &amp;a, *q = &amp;b;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zh-TW" altLang="en-US" sz="2800" b="1" dirty="0">
                <a:latin typeface="+mj-lt"/>
              </a:rPr>
              <a:t> **r= &amp;p, **s= &amp;q;</a:t>
            </a:r>
          </a:p>
          <a:p>
            <a:endParaRPr lang="zh-TW" altLang="en-US" sz="2800" b="1" dirty="0">
              <a:latin typeface="+mj-lt"/>
            </a:endParaRPr>
          </a:p>
          <a:p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initial status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(1) a = %d\n</a:t>
            </a:r>
            <a:r>
              <a:rPr lang="zh-TW" altLang="en-US" sz="2800" b="1" dirty="0">
                <a:latin typeface="+mj-lt"/>
              </a:rPr>
              <a:t>", a);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(2) b = %d\n</a:t>
            </a:r>
            <a:r>
              <a:rPr lang="zh-TW" altLang="en-US" sz="2800" b="1" dirty="0">
                <a:latin typeface="+mj-lt"/>
              </a:rPr>
              <a:t>", b);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(3) %d\n</a:t>
            </a:r>
            <a:r>
              <a:rPr lang="zh-TW" altLang="en-US" sz="2800" b="1" dirty="0">
                <a:latin typeface="+mj-lt"/>
              </a:rPr>
              <a:t>", *p + **s);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(4) %d\n</a:t>
            </a:r>
            <a:r>
              <a:rPr lang="zh-TW" altLang="en-US" sz="2800" b="1" dirty="0">
                <a:latin typeface="+mj-lt"/>
              </a:rPr>
              <a:t>", **r * *q);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B0D22C6-ABA3-4B95-8306-2F9F76DE4625}"/>
              </a:ext>
            </a:extLst>
          </p:cNvPr>
          <p:cNvSpPr/>
          <p:nvPr/>
        </p:nvSpPr>
        <p:spPr>
          <a:xfrm>
            <a:off x="7341836" y="1524258"/>
            <a:ext cx="4663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// change some values</a:t>
            </a:r>
          </a:p>
          <a:p>
            <a:r>
              <a:rPr lang="zh-TW" altLang="en-US" sz="2800" b="1" dirty="0">
                <a:latin typeface="+mj-lt"/>
              </a:rPr>
              <a:t>*p = </a:t>
            </a:r>
            <a:r>
              <a:rPr lang="zh-TW" altLang="en-US" sz="2800" b="1" dirty="0">
                <a:solidFill>
                  <a:srgbClr val="FFC000"/>
                </a:solidFill>
                <a:latin typeface="+mj-lt"/>
              </a:rPr>
              <a:t>30</a:t>
            </a:r>
            <a:r>
              <a:rPr lang="zh-TW" altLang="en-US" sz="2800" b="1" dirty="0">
                <a:latin typeface="+mj-lt"/>
              </a:rPr>
              <a:t>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(5) %d\n</a:t>
            </a:r>
            <a:r>
              <a:rPr lang="zh-TW" altLang="en-US" sz="2800" b="1" dirty="0">
                <a:latin typeface="+mj-lt"/>
              </a:rPr>
              <a:t>", *p + *q);</a:t>
            </a:r>
          </a:p>
          <a:p>
            <a:r>
              <a:rPr lang="zh-TW" altLang="en-US" sz="2800" b="1" dirty="0">
                <a:latin typeface="+mj-lt"/>
              </a:rPr>
              <a:t>**r = </a:t>
            </a:r>
            <a:r>
              <a:rPr lang="zh-TW" altLang="en-US" sz="2800" b="1" dirty="0">
                <a:solidFill>
                  <a:srgbClr val="FFC000"/>
                </a:solidFill>
                <a:latin typeface="+mj-lt"/>
              </a:rPr>
              <a:t>40</a:t>
            </a:r>
            <a:r>
              <a:rPr lang="zh-TW" altLang="en-US" sz="2800" b="1" dirty="0">
                <a:latin typeface="+mj-lt"/>
              </a:rPr>
              <a:t>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(6) %d\n</a:t>
            </a:r>
            <a:r>
              <a:rPr lang="zh-TW" altLang="en-US" sz="2800" b="1" dirty="0">
                <a:latin typeface="+mj-lt"/>
              </a:rPr>
              <a:t>", **r + **s);</a:t>
            </a:r>
          </a:p>
          <a:p>
            <a:r>
              <a:rPr lang="zh-TW" altLang="en-US" sz="2800" b="1" dirty="0">
                <a:latin typeface="+mj-lt"/>
              </a:rPr>
              <a:t>*s = &amp;a;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(7) %d\n</a:t>
            </a:r>
            <a:r>
              <a:rPr lang="zh-TW" altLang="en-US" sz="2800" b="1" dirty="0">
                <a:latin typeface="+mj-lt"/>
              </a:rPr>
              <a:t>", *p + *q);</a:t>
            </a:r>
          </a:p>
          <a:p>
            <a:r>
              <a:rPr lang="zh-TW" altLang="en-US" sz="2800" b="1" dirty="0">
                <a:latin typeface="+mj-lt"/>
              </a:rPr>
              <a:t>*q = </a:t>
            </a:r>
            <a:r>
              <a:rPr lang="zh-TW" altLang="en-US" sz="2800" b="1" dirty="0">
                <a:solidFill>
                  <a:srgbClr val="FFC000"/>
                </a:solidFill>
                <a:latin typeface="+mj-lt"/>
              </a:rPr>
              <a:t>100</a:t>
            </a:r>
            <a:r>
              <a:rPr lang="zh-TW" altLang="en-US" sz="2800" b="1" dirty="0">
                <a:latin typeface="+mj-lt"/>
              </a:rPr>
              <a:t>;</a:t>
            </a:r>
          </a:p>
          <a:p>
            <a:r>
              <a:rPr lang="zh-TW" altLang="en-US" sz="2800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sz="2800" b="1" dirty="0">
                <a:latin typeface="+mj-lt"/>
              </a:rPr>
              <a:t>("</a:t>
            </a:r>
            <a:r>
              <a:rPr lang="zh-TW" altLang="en-US" sz="2800" b="1" dirty="0">
                <a:solidFill>
                  <a:srgbClr val="00B050"/>
                </a:solidFill>
                <a:latin typeface="+mj-lt"/>
              </a:rPr>
              <a:t>(8) %d\n</a:t>
            </a:r>
            <a:r>
              <a:rPr lang="zh-TW" altLang="en-US" sz="2800" b="1" dirty="0">
                <a:latin typeface="+mj-lt"/>
              </a:rPr>
              <a:t>", **r + **s);</a:t>
            </a:r>
          </a:p>
        </p:txBody>
      </p:sp>
    </p:spTree>
    <p:extLst>
      <p:ext uri="{BB962C8B-B14F-4D97-AF65-F5344CB8AC3E}">
        <p14:creationId xmlns:p14="http://schemas.microsoft.com/office/powerpoint/2010/main" val="359452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BF191F00-D875-42FF-AD03-6863A59D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7" y="1771049"/>
            <a:ext cx="4163670" cy="4507388"/>
          </a:xfrm>
          <a:prstGeom prst="rect">
            <a:avLst/>
          </a:prstGeom>
        </p:spPr>
      </p:pic>
      <p:grpSp>
        <p:nvGrpSpPr>
          <p:cNvPr id="87" name="群組 86">
            <a:extLst>
              <a:ext uri="{FF2B5EF4-FFF2-40B4-BE49-F238E27FC236}">
                <a16:creationId xmlns:a16="http://schemas.microsoft.com/office/drawing/2014/main" id="{43E33164-BD54-46C3-8898-1E8E5E0B7A68}"/>
              </a:ext>
            </a:extLst>
          </p:cNvPr>
          <p:cNvGrpSpPr/>
          <p:nvPr/>
        </p:nvGrpSpPr>
        <p:grpSpPr>
          <a:xfrm>
            <a:off x="3163824" y="2389202"/>
            <a:ext cx="6095703" cy="308278"/>
            <a:chOff x="3163824" y="2389202"/>
            <a:chExt cx="6095703" cy="308278"/>
          </a:xfrm>
        </p:grpSpPr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9531C568-BC79-414D-856A-AECDB59085C3}"/>
                </a:ext>
              </a:extLst>
            </p:cNvPr>
            <p:cNvCxnSpPr/>
            <p:nvPr/>
          </p:nvCxnSpPr>
          <p:spPr>
            <a:xfrm>
              <a:off x="3163824" y="2697480"/>
              <a:ext cx="247802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接點: 肘形 47">
              <a:extLst>
                <a:ext uri="{FF2B5EF4-FFF2-40B4-BE49-F238E27FC236}">
                  <a16:creationId xmlns:a16="http://schemas.microsoft.com/office/drawing/2014/main" id="{B316F8F9-870C-4AF2-B732-A246D6C52B1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637387" y="2389202"/>
              <a:ext cx="1531212" cy="308278"/>
            </a:xfrm>
            <a:prstGeom prst="bentConnector3">
              <a:avLst>
                <a:gd name="adj1" fmla="val 32084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接點: 肘形 49">
              <a:extLst>
                <a:ext uri="{FF2B5EF4-FFF2-40B4-BE49-F238E27FC236}">
                  <a16:creationId xmlns:a16="http://schemas.microsoft.com/office/drawing/2014/main" id="{49740FD4-A7E9-4071-B6C4-F87A0AC7EFA9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5603860" y="2389202"/>
              <a:ext cx="3655667" cy="308278"/>
            </a:xfrm>
            <a:prstGeom prst="bentConnector3">
              <a:avLst>
                <a:gd name="adj1" fmla="val 71011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33F6DD-75AD-473E-92CE-069277E10C2C}"/>
              </a:ext>
            </a:extLst>
          </p:cNvPr>
          <p:cNvSpPr/>
          <p:nvPr/>
        </p:nvSpPr>
        <p:spPr>
          <a:xfrm>
            <a:off x="7168599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CD20F9-3DE9-40CF-8F8F-3BE5E713D2A9}"/>
              </a:ext>
            </a:extLst>
          </p:cNvPr>
          <p:cNvSpPr/>
          <p:nvPr/>
        </p:nvSpPr>
        <p:spPr>
          <a:xfrm>
            <a:off x="7168599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777D9-96B2-4A28-8D75-E55C2740B8B5}"/>
              </a:ext>
            </a:extLst>
          </p:cNvPr>
          <p:cNvSpPr/>
          <p:nvPr/>
        </p:nvSpPr>
        <p:spPr>
          <a:xfrm>
            <a:off x="8584694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105A5C-55A6-4B95-856F-5878E6B97A19}"/>
              </a:ext>
            </a:extLst>
          </p:cNvPr>
          <p:cNvSpPr/>
          <p:nvPr/>
        </p:nvSpPr>
        <p:spPr>
          <a:xfrm>
            <a:off x="9259527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3A7BD6-8D45-4B48-979A-88FAD7FA9D46}"/>
              </a:ext>
            </a:extLst>
          </p:cNvPr>
          <p:cNvSpPr/>
          <p:nvPr/>
        </p:nvSpPr>
        <p:spPr>
          <a:xfrm>
            <a:off x="9259527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</a:t>
            </a:r>
            <a:endParaRPr lang="zh-TW" altLang="en-US" b="1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3957AC-8046-4395-AE0A-165E49B14986}"/>
              </a:ext>
            </a:extLst>
          </p:cNvPr>
          <p:cNvGrpSpPr/>
          <p:nvPr/>
        </p:nvGrpSpPr>
        <p:grpSpPr>
          <a:xfrm>
            <a:off x="6096000" y="2626946"/>
            <a:ext cx="4996003" cy="369332"/>
            <a:chOff x="6096000" y="2626946"/>
            <a:chExt cx="4996003" cy="36933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BF75129-FC66-43B6-998F-628380580FC1}"/>
                </a:ext>
              </a:extLst>
            </p:cNvPr>
            <p:cNvCxnSpPr/>
            <p:nvPr/>
          </p:nvCxnSpPr>
          <p:spPr>
            <a:xfrm>
              <a:off x="6096000" y="2792490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DEBAF02-EAEE-42F2-AAED-9469E1C82BC9}"/>
                </a:ext>
              </a:extLst>
            </p:cNvPr>
            <p:cNvSpPr txBox="1"/>
            <p:nvPr/>
          </p:nvSpPr>
          <p:spPr>
            <a:xfrm>
              <a:off x="10040112" y="262694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</a:t>
              </a:r>
              <a:r>
                <a:rPr lang="en-US" altLang="zh-TW" b="1" baseline="30000" dirty="0"/>
                <a:t>st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4426884-66ED-419D-9D5F-D3536E587A92}"/>
              </a:ext>
            </a:extLst>
          </p:cNvPr>
          <p:cNvGrpSpPr/>
          <p:nvPr/>
        </p:nvGrpSpPr>
        <p:grpSpPr>
          <a:xfrm>
            <a:off x="6096000" y="3391160"/>
            <a:ext cx="5048901" cy="369332"/>
            <a:chOff x="6096000" y="3327152"/>
            <a:chExt cx="5048901" cy="369332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454EA8A-E01C-4759-ABB2-C0E9D85E06AC}"/>
                </a:ext>
              </a:extLst>
            </p:cNvPr>
            <p:cNvCxnSpPr/>
            <p:nvPr/>
          </p:nvCxnSpPr>
          <p:spPr>
            <a:xfrm>
              <a:off x="6096000" y="3511818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8F3F3D7-60DB-4A1F-B88B-2272E13043A6}"/>
                </a:ext>
              </a:extLst>
            </p:cNvPr>
            <p:cNvSpPr txBox="1"/>
            <p:nvPr/>
          </p:nvSpPr>
          <p:spPr>
            <a:xfrm>
              <a:off x="10040111" y="332715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</a:t>
              </a:r>
              <a:r>
                <a:rPr lang="en-US" altLang="zh-TW" b="1" baseline="30000" dirty="0"/>
                <a:t>nd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2E351594-D52F-491F-905F-4BEB15BB7ED8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rot="5400000" flipH="1" flipV="1">
            <a:off x="6835278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B4310DCB-7935-4617-A0CF-5D68B2CCC492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6876122" y="3191946"/>
            <a:ext cx="339890" cy="674833"/>
          </a:xfrm>
          <a:prstGeom prst="bentConnector3">
            <a:avLst>
              <a:gd name="adj1" fmla="val 338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D01024B4-92FA-404F-BBD9-50397D5C26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67050" y="3191946"/>
            <a:ext cx="339890" cy="674833"/>
          </a:xfrm>
          <a:prstGeom prst="bentConnector3">
            <a:avLst>
              <a:gd name="adj1" fmla="val 365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A86A1EA2-D58D-4FA4-BA0A-F5E679CA8C94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8926206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C8F491-5DA3-490B-9A3B-36BA28069C0D}"/>
              </a:ext>
            </a:extLst>
          </p:cNvPr>
          <p:cNvSpPr txBox="1"/>
          <p:nvPr/>
        </p:nvSpPr>
        <p:spPr>
          <a:xfrm>
            <a:off x="5991064" y="169068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Stage 1 -----------------------------------------------------</a:t>
            </a:r>
            <a:endParaRPr lang="zh-TW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2F964D4-7AF9-4C04-8739-CAE749E0A4F7}"/>
              </a:ext>
            </a:extLst>
          </p:cNvPr>
          <p:cNvSpPr/>
          <p:nvPr/>
        </p:nvSpPr>
        <p:spPr>
          <a:xfrm>
            <a:off x="1499616" y="2290812"/>
            <a:ext cx="3491595" cy="20421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7BD17631-ECE2-4E0E-BBAF-FDDDD43D7A97}"/>
              </a:ext>
            </a:extLst>
          </p:cNvPr>
          <p:cNvGrpSpPr/>
          <p:nvPr/>
        </p:nvGrpSpPr>
        <p:grpSpPr>
          <a:xfrm>
            <a:off x="3361944" y="2886456"/>
            <a:ext cx="5222750" cy="290082"/>
            <a:chOff x="3361944" y="2886456"/>
            <a:chExt cx="5222750" cy="290082"/>
          </a:xfrm>
        </p:grpSpPr>
        <p:cxnSp>
          <p:nvCxnSpPr>
            <p:cNvPr id="56" name="接點: 肘形 55">
              <a:extLst>
                <a:ext uri="{FF2B5EF4-FFF2-40B4-BE49-F238E27FC236}">
                  <a16:creationId xmlns:a16="http://schemas.microsoft.com/office/drawing/2014/main" id="{D5929776-99F1-49C7-9475-16FC856014A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617276" y="2887500"/>
              <a:ext cx="2967418" cy="289038"/>
            </a:xfrm>
            <a:prstGeom prst="bentConnector3">
              <a:avLst>
                <a:gd name="adj1" fmla="val 80936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F3365E3E-F96B-4593-8F81-75F431D9E0B5}"/>
                </a:ext>
              </a:extLst>
            </p:cNvPr>
            <p:cNvCxnSpPr>
              <a:cxnSpLocks/>
            </p:cNvCxnSpPr>
            <p:nvPr/>
          </p:nvCxnSpPr>
          <p:spPr>
            <a:xfrm>
              <a:off x="3361944" y="2886456"/>
              <a:ext cx="227990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接點: 肘形 53">
              <a:extLst>
                <a:ext uri="{FF2B5EF4-FFF2-40B4-BE49-F238E27FC236}">
                  <a16:creationId xmlns:a16="http://schemas.microsoft.com/office/drawing/2014/main" id="{08BB0A13-CB43-47ED-B13F-EA23EA21F72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5636052" y="2887501"/>
              <a:ext cx="857714" cy="289037"/>
            </a:xfrm>
            <a:prstGeom prst="bentConnector3">
              <a:avLst>
                <a:gd name="adj1" fmla="val 36141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CB5A11B8-129B-4B29-B7A4-5C69B159931C}"/>
              </a:ext>
            </a:extLst>
          </p:cNvPr>
          <p:cNvGrpSpPr/>
          <p:nvPr/>
        </p:nvGrpSpPr>
        <p:grpSpPr>
          <a:xfrm>
            <a:off x="3357483" y="3098483"/>
            <a:ext cx="5902044" cy="783705"/>
            <a:chOff x="3357483" y="3098483"/>
            <a:chExt cx="5902044" cy="783705"/>
          </a:xfrm>
        </p:grpSpPr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2A4A503F-E323-4731-B8DE-942FCF402625}"/>
                </a:ext>
              </a:extLst>
            </p:cNvPr>
            <p:cNvCxnSpPr>
              <a:cxnSpLocks/>
            </p:cNvCxnSpPr>
            <p:nvPr/>
          </p:nvCxnSpPr>
          <p:spPr>
            <a:xfrm>
              <a:off x="3357483" y="3098483"/>
              <a:ext cx="2279904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C9256737-CB46-4DFD-ADA4-5CFCF89E65A2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603860" y="3098483"/>
              <a:ext cx="1564739" cy="783705"/>
            </a:xfrm>
            <a:prstGeom prst="bentConnector3">
              <a:avLst>
                <a:gd name="adj1" fmla="val 7925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接點: 肘形 63">
              <a:extLst>
                <a:ext uri="{FF2B5EF4-FFF2-40B4-BE49-F238E27FC236}">
                  <a16:creationId xmlns:a16="http://schemas.microsoft.com/office/drawing/2014/main" id="{33CF3929-0314-4CA5-A5DB-825F11FF1943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5603860" y="3098483"/>
              <a:ext cx="3655667" cy="783705"/>
            </a:xfrm>
            <a:prstGeom prst="bentConnector3">
              <a:avLst>
                <a:gd name="adj1" fmla="val 60005"/>
              </a:avLst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613C6A1-C4EA-4233-A658-5D2694B48A73}"/>
              </a:ext>
            </a:extLst>
          </p:cNvPr>
          <p:cNvSpPr/>
          <p:nvPr/>
        </p:nvSpPr>
        <p:spPr>
          <a:xfrm>
            <a:off x="6493766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BC80603-C847-48F4-B501-2BE8F91B8174}"/>
              </a:ext>
            </a:extLst>
          </p:cNvPr>
          <p:cNvSpPr txBox="1"/>
          <p:nvPr/>
        </p:nvSpPr>
        <p:spPr>
          <a:xfrm>
            <a:off x="7587593" y="22026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E113516-6782-4856-9A3A-204215571501}"/>
              </a:ext>
            </a:extLst>
          </p:cNvPr>
          <p:cNvSpPr txBox="1"/>
          <p:nvPr/>
        </p:nvSpPr>
        <p:spPr>
          <a:xfrm>
            <a:off x="9689295" y="21909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8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3" grpId="0" animBg="1"/>
      <p:bldP spid="93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>
            <a:extLst>
              <a:ext uri="{FF2B5EF4-FFF2-40B4-BE49-F238E27FC236}">
                <a16:creationId xmlns:a16="http://schemas.microsoft.com/office/drawing/2014/main" id="{025BB1F1-5320-434A-97F1-3378A99D1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7" y="1761424"/>
            <a:ext cx="4163670" cy="4507388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33F6DD-75AD-473E-92CE-069277E10C2C}"/>
              </a:ext>
            </a:extLst>
          </p:cNvPr>
          <p:cNvSpPr/>
          <p:nvPr/>
        </p:nvSpPr>
        <p:spPr>
          <a:xfrm>
            <a:off x="7168599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777D9-96B2-4A28-8D75-E55C2740B8B5}"/>
              </a:ext>
            </a:extLst>
          </p:cNvPr>
          <p:cNvSpPr/>
          <p:nvPr/>
        </p:nvSpPr>
        <p:spPr>
          <a:xfrm>
            <a:off x="8584694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105A5C-55A6-4B95-856F-5878E6B97A19}"/>
              </a:ext>
            </a:extLst>
          </p:cNvPr>
          <p:cNvSpPr/>
          <p:nvPr/>
        </p:nvSpPr>
        <p:spPr>
          <a:xfrm>
            <a:off x="9259527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3957AC-8046-4395-AE0A-165E49B14986}"/>
              </a:ext>
            </a:extLst>
          </p:cNvPr>
          <p:cNvGrpSpPr/>
          <p:nvPr/>
        </p:nvGrpSpPr>
        <p:grpSpPr>
          <a:xfrm>
            <a:off x="6096000" y="2626946"/>
            <a:ext cx="4996003" cy="369332"/>
            <a:chOff x="6096000" y="2626946"/>
            <a:chExt cx="4996003" cy="36933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BF75129-FC66-43B6-998F-628380580FC1}"/>
                </a:ext>
              </a:extLst>
            </p:cNvPr>
            <p:cNvCxnSpPr/>
            <p:nvPr/>
          </p:nvCxnSpPr>
          <p:spPr>
            <a:xfrm>
              <a:off x="6096000" y="2792490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DEBAF02-EAEE-42F2-AAED-9469E1C82BC9}"/>
                </a:ext>
              </a:extLst>
            </p:cNvPr>
            <p:cNvSpPr txBox="1"/>
            <p:nvPr/>
          </p:nvSpPr>
          <p:spPr>
            <a:xfrm>
              <a:off x="10040112" y="262694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</a:t>
              </a:r>
              <a:r>
                <a:rPr lang="en-US" altLang="zh-TW" b="1" baseline="30000" dirty="0"/>
                <a:t>st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4426884-66ED-419D-9D5F-D3536E587A92}"/>
              </a:ext>
            </a:extLst>
          </p:cNvPr>
          <p:cNvGrpSpPr/>
          <p:nvPr/>
        </p:nvGrpSpPr>
        <p:grpSpPr>
          <a:xfrm>
            <a:off x="6096000" y="3391160"/>
            <a:ext cx="5048901" cy="369332"/>
            <a:chOff x="6096000" y="3327152"/>
            <a:chExt cx="5048901" cy="369332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454EA8A-E01C-4759-ABB2-C0E9D85E06AC}"/>
                </a:ext>
              </a:extLst>
            </p:cNvPr>
            <p:cNvCxnSpPr/>
            <p:nvPr/>
          </p:nvCxnSpPr>
          <p:spPr>
            <a:xfrm>
              <a:off x="6096000" y="3511818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8F3F3D7-60DB-4A1F-B88B-2272E13043A6}"/>
                </a:ext>
              </a:extLst>
            </p:cNvPr>
            <p:cNvSpPr txBox="1"/>
            <p:nvPr/>
          </p:nvSpPr>
          <p:spPr>
            <a:xfrm>
              <a:off x="10040111" y="332715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</a:t>
              </a:r>
              <a:r>
                <a:rPr lang="en-US" altLang="zh-TW" b="1" baseline="30000" dirty="0"/>
                <a:t>nd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2E351594-D52F-491F-905F-4BEB15BB7ED8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rot="5400000" flipH="1" flipV="1">
            <a:off x="6835278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A86A1EA2-D58D-4FA4-BA0A-F5E679CA8C94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8926206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C8F491-5DA3-490B-9A3B-36BA28069C0D}"/>
              </a:ext>
            </a:extLst>
          </p:cNvPr>
          <p:cNvSpPr txBox="1"/>
          <p:nvPr/>
        </p:nvSpPr>
        <p:spPr>
          <a:xfrm>
            <a:off x="5991064" y="169068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Stage 2 -----------------------------------------------------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13C6A1-C4EA-4233-A658-5D2694B48A73}"/>
              </a:ext>
            </a:extLst>
          </p:cNvPr>
          <p:cNvSpPr/>
          <p:nvPr/>
        </p:nvSpPr>
        <p:spPr>
          <a:xfrm>
            <a:off x="6493766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BC80603-C847-48F4-B501-2BE8F91B8174}"/>
              </a:ext>
            </a:extLst>
          </p:cNvPr>
          <p:cNvSpPr txBox="1"/>
          <p:nvPr/>
        </p:nvSpPr>
        <p:spPr>
          <a:xfrm>
            <a:off x="7587593" y="22026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E113516-6782-4856-9A3A-204215571501}"/>
              </a:ext>
            </a:extLst>
          </p:cNvPr>
          <p:cNvSpPr txBox="1"/>
          <p:nvPr/>
        </p:nvSpPr>
        <p:spPr>
          <a:xfrm>
            <a:off x="9689295" y="21909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A9454D-3B1A-45BB-ACC4-BF96A726988B}"/>
              </a:ext>
            </a:extLst>
          </p:cNvPr>
          <p:cNvSpPr txBox="1"/>
          <p:nvPr/>
        </p:nvSpPr>
        <p:spPr>
          <a:xfrm>
            <a:off x="5519918" y="2991573"/>
            <a:ext cx="922047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*p = 30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530CACA-9901-4361-807B-D6B0813FA228}"/>
              </a:ext>
            </a:extLst>
          </p:cNvPr>
          <p:cNvSpPr txBox="1"/>
          <p:nvPr/>
        </p:nvSpPr>
        <p:spPr>
          <a:xfrm>
            <a:off x="7975595" y="22013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0" name="乘號 9">
            <a:extLst>
              <a:ext uri="{FF2B5EF4-FFF2-40B4-BE49-F238E27FC236}">
                <a16:creationId xmlns:a16="http://schemas.microsoft.com/office/drawing/2014/main" id="{74AAEC34-B3AA-4100-8847-11F2ECB7C545}"/>
              </a:ext>
            </a:extLst>
          </p:cNvPr>
          <p:cNvSpPr/>
          <p:nvPr/>
        </p:nvSpPr>
        <p:spPr>
          <a:xfrm>
            <a:off x="7767776" y="2209107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107654A-1FB8-4559-9B7D-C354359F38B8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4991211" y="3176239"/>
            <a:ext cx="528707" cy="1570429"/>
          </a:xfrm>
          <a:prstGeom prst="bentConnector3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BD425D6F-00C0-495C-A133-26C4ECB36629}"/>
              </a:ext>
            </a:extLst>
          </p:cNvPr>
          <p:cNvCxnSpPr/>
          <p:nvPr/>
        </p:nvCxnSpPr>
        <p:spPr>
          <a:xfrm rot="5400000" flipH="1" flipV="1">
            <a:off x="6839852" y="2433690"/>
            <a:ext cx="421576" cy="67483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2F964D4-7AF9-4C04-8739-CAE749E0A4F7}"/>
              </a:ext>
            </a:extLst>
          </p:cNvPr>
          <p:cNvSpPr/>
          <p:nvPr/>
        </p:nvSpPr>
        <p:spPr>
          <a:xfrm>
            <a:off x="1499616" y="4464137"/>
            <a:ext cx="3491595" cy="56506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BDB938-E1A3-4A6A-B4BB-F819B0162E17}"/>
              </a:ext>
            </a:extLst>
          </p:cNvPr>
          <p:cNvSpPr/>
          <p:nvPr/>
        </p:nvSpPr>
        <p:spPr>
          <a:xfrm>
            <a:off x="7168599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</a:t>
            </a:r>
            <a:endParaRPr lang="zh-TW" altLang="en-US" b="1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8FD7A6-5A40-4F4C-BE50-9774E476E918}"/>
              </a:ext>
            </a:extLst>
          </p:cNvPr>
          <p:cNvSpPr/>
          <p:nvPr/>
        </p:nvSpPr>
        <p:spPr>
          <a:xfrm>
            <a:off x="9259527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</a:t>
            </a:r>
            <a:endParaRPr lang="zh-TW" altLang="en-US" b="1" dirty="0"/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241A605A-20B5-434A-A086-AEC0D675EC4D}"/>
              </a:ext>
            </a:extLst>
          </p:cNvPr>
          <p:cNvCxnSpPr>
            <a:stCxn id="51" idx="0"/>
          </p:cNvCxnSpPr>
          <p:nvPr/>
        </p:nvCxnSpPr>
        <p:spPr>
          <a:xfrm rot="16200000" flipV="1">
            <a:off x="6876122" y="3191946"/>
            <a:ext cx="339890" cy="674833"/>
          </a:xfrm>
          <a:prstGeom prst="bentConnector3">
            <a:avLst>
              <a:gd name="adj1" fmla="val 3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40B46470-013D-4FDB-A947-13173BE05586}"/>
              </a:ext>
            </a:extLst>
          </p:cNvPr>
          <p:cNvCxnSpPr>
            <a:stCxn id="52" idx="0"/>
          </p:cNvCxnSpPr>
          <p:nvPr/>
        </p:nvCxnSpPr>
        <p:spPr>
          <a:xfrm rot="16200000" flipV="1">
            <a:off x="8967050" y="3191946"/>
            <a:ext cx="339890" cy="674833"/>
          </a:xfrm>
          <a:prstGeom prst="bentConnector3">
            <a:avLst>
              <a:gd name="adj1" fmla="val 365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10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圖片 35">
            <a:extLst>
              <a:ext uri="{FF2B5EF4-FFF2-40B4-BE49-F238E27FC236}">
                <a16:creationId xmlns:a16="http://schemas.microsoft.com/office/drawing/2014/main" id="{BEA557AD-0180-4604-AF76-8E70BF3B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7" y="1790299"/>
            <a:ext cx="4163670" cy="4507388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33F6DD-75AD-473E-92CE-069277E10C2C}"/>
              </a:ext>
            </a:extLst>
          </p:cNvPr>
          <p:cNvSpPr/>
          <p:nvPr/>
        </p:nvSpPr>
        <p:spPr>
          <a:xfrm>
            <a:off x="7168599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3CD20F9-3DE9-40CF-8F8F-3BE5E713D2A9}"/>
              </a:ext>
            </a:extLst>
          </p:cNvPr>
          <p:cNvSpPr/>
          <p:nvPr/>
        </p:nvSpPr>
        <p:spPr>
          <a:xfrm>
            <a:off x="7168599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777D9-96B2-4A28-8D75-E55C2740B8B5}"/>
              </a:ext>
            </a:extLst>
          </p:cNvPr>
          <p:cNvSpPr/>
          <p:nvPr/>
        </p:nvSpPr>
        <p:spPr>
          <a:xfrm>
            <a:off x="8584694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105A5C-55A6-4B95-856F-5878E6B97A19}"/>
              </a:ext>
            </a:extLst>
          </p:cNvPr>
          <p:cNvSpPr/>
          <p:nvPr/>
        </p:nvSpPr>
        <p:spPr>
          <a:xfrm>
            <a:off x="9259527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53A7BD6-8D45-4B48-979A-88FAD7FA9D46}"/>
              </a:ext>
            </a:extLst>
          </p:cNvPr>
          <p:cNvSpPr/>
          <p:nvPr/>
        </p:nvSpPr>
        <p:spPr>
          <a:xfrm>
            <a:off x="9259527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</a:t>
            </a:r>
            <a:endParaRPr lang="zh-TW" altLang="en-US" b="1" dirty="0"/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3957AC-8046-4395-AE0A-165E49B14986}"/>
              </a:ext>
            </a:extLst>
          </p:cNvPr>
          <p:cNvGrpSpPr/>
          <p:nvPr/>
        </p:nvGrpSpPr>
        <p:grpSpPr>
          <a:xfrm>
            <a:off x="6096000" y="2626946"/>
            <a:ext cx="4996003" cy="369332"/>
            <a:chOff x="6096000" y="2626946"/>
            <a:chExt cx="4996003" cy="36933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BF75129-FC66-43B6-998F-628380580FC1}"/>
                </a:ext>
              </a:extLst>
            </p:cNvPr>
            <p:cNvCxnSpPr/>
            <p:nvPr/>
          </p:nvCxnSpPr>
          <p:spPr>
            <a:xfrm>
              <a:off x="6096000" y="2792490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DEBAF02-EAEE-42F2-AAED-9469E1C82BC9}"/>
                </a:ext>
              </a:extLst>
            </p:cNvPr>
            <p:cNvSpPr txBox="1"/>
            <p:nvPr/>
          </p:nvSpPr>
          <p:spPr>
            <a:xfrm>
              <a:off x="10040112" y="262694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</a:t>
              </a:r>
              <a:r>
                <a:rPr lang="en-US" altLang="zh-TW" b="1" baseline="30000" dirty="0"/>
                <a:t>st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4426884-66ED-419D-9D5F-D3536E587A92}"/>
              </a:ext>
            </a:extLst>
          </p:cNvPr>
          <p:cNvGrpSpPr/>
          <p:nvPr/>
        </p:nvGrpSpPr>
        <p:grpSpPr>
          <a:xfrm>
            <a:off x="6096000" y="3391160"/>
            <a:ext cx="5048901" cy="369332"/>
            <a:chOff x="6096000" y="3327152"/>
            <a:chExt cx="5048901" cy="369332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454EA8A-E01C-4759-ABB2-C0E9D85E06AC}"/>
                </a:ext>
              </a:extLst>
            </p:cNvPr>
            <p:cNvCxnSpPr/>
            <p:nvPr/>
          </p:nvCxnSpPr>
          <p:spPr>
            <a:xfrm>
              <a:off x="6096000" y="3511818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8F3F3D7-60DB-4A1F-B88B-2272E13043A6}"/>
                </a:ext>
              </a:extLst>
            </p:cNvPr>
            <p:cNvSpPr txBox="1"/>
            <p:nvPr/>
          </p:nvSpPr>
          <p:spPr>
            <a:xfrm>
              <a:off x="10040111" y="332715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</a:t>
              </a:r>
              <a:r>
                <a:rPr lang="en-US" altLang="zh-TW" b="1" baseline="30000" dirty="0"/>
                <a:t>nd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2E351594-D52F-491F-905F-4BEB15BB7ED8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rot="5400000" flipH="1" flipV="1">
            <a:off x="6835278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B4310DCB-7935-4617-A0CF-5D68B2CCC492}"/>
              </a:ext>
            </a:extLst>
          </p:cNvPr>
          <p:cNvCxnSpPr>
            <a:stCxn id="12" idx="0"/>
            <a:endCxn id="3" idx="2"/>
          </p:cNvCxnSpPr>
          <p:nvPr/>
        </p:nvCxnSpPr>
        <p:spPr>
          <a:xfrm rot="16200000" flipV="1">
            <a:off x="6876122" y="3191946"/>
            <a:ext cx="339890" cy="674833"/>
          </a:xfrm>
          <a:prstGeom prst="bentConnector3">
            <a:avLst>
              <a:gd name="adj1" fmla="val 3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D01024B4-92FA-404F-BBD9-50397D5C2699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rot="16200000" flipV="1">
            <a:off x="8967050" y="3191946"/>
            <a:ext cx="339890" cy="674833"/>
          </a:xfrm>
          <a:prstGeom prst="bentConnector3">
            <a:avLst>
              <a:gd name="adj1" fmla="val 365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A86A1EA2-D58D-4FA4-BA0A-F5E679CA8C94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8926206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C8F491-5DA3-490B-9A3B-36BA28069C0D}"/>
              </a:ext>
            </a:extLst>
          </p:cNvPr>
          <p:cNvSpPr txBox="1"/>
          <p:nvPr/>
        </p:nvSpPr>
        <p:spPr>
          <a:xfrm>
            <a:off x="5991064" y="169068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Stage 3 -----------------------------------------------------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13C6A1-C4EA-4233-A658-5D2694B48A73}"/>
              </a:ext>
            </a:extLst>
          </p:cNvPr>
          <p:cNvSpPr/>
          <p:nvPr/>
        </p:nvSpPr>
        <p:spPr>
          <a:xfrm>
            <a:off x="6493766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BC80603-C847-48F4-B501-2BE8F91B8174}"/>
              </a:ext>
            </a:extLst>
          </p:cNvPr>
          <p:cNvSpPr txBox="1"/>
          <p:nvPr/>
        </p:nvSpPr>
        <p:spPr>
          <a:xfrm>
            <a:off x="7587593" y="22026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E113516-6782-4856-9A3A-204215571501}"/>
              </a:ext>
            </a:extLst>
          </p:cNvPr>
          <p:cNvSpPr txBox="1"/>
          <p:nvPr/>
        </p:nvSpPr>
        <p:spPr>
          <a:xfrm>
            <a:off x="9689295" y="21909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A9454D-3B1A-45BB-ACC4-BF96A726988B}"/>
              </a:ext>
            </a:extLst>
          </p:cNvPr>
          <p:cNvSpPr txBox="1"/>
          <p:nvPr/>
        </p:nvSpPr>
        <p:spPr>
          <a:xfrm>
            <a:off x="6166395" y="3693435"/>
            <a:ext cx="960519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*</a:t>
            </a:r>
            <a:r>
              <a:rPr lang="zh-TW" altLang="en-US" dirty="0"/>
              <a:t>*</a:t>
            </a:r>
            <a:r>
              <a:rPr lang="en-US" altLang="zh-TW" dirty="0"/>
              <a:t>r = 40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530CACA-9901-4361-807B-D6B0813FA228}"/>
              </a:ext>
            </a:extLst>
          </p:cNvPr>
          <p:cNvSpPr txBox="1"/>
          <p:nvPr/>
        </p:nvSpPr>
        <p:spPr>
          <a:xfrm>
            <a:off x="7975595" y="22013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0" name="乘號 9">
            <a:extLst>
              <a:ext uri="{FF2B5EF4-FFF2-40B4-BE49-F238E27FC236}">
                <a16:creationId xmlns:a16="http://schemas.microsoft.com/office/drawing/2014/main" id="{74AAEC34-B3AA-4100-8847-11F2ECB7C545}"/>
              </a:ext>
            </a:extLst>
          </p:cNvPr>
          <p:cNvSpPr/>
          <p:nvPr/>
        </p:nvSpPr>
        <p:spPr>
          <a:xfrm>
            <a:off x="7767776" y="2209107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107654A-1FB8-4559-9B7D-C354359F38B8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4991211" y="3878101"/>
            <a:ext cx="1175184" cy="1338396"/>
          </a:xfrm>
          <a:prstGeom prst="bentConnector3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BD425D6F-00C0-495C-A133-26C4ECB36629}"/>
              </a:ext>
            </a:extLst>
          </p:cNvPr>
          <p:cNvCxnSpPr/>
          <p:nvPr/>
        </p:nvCxnSpPr>
        <p:spPr>
          <a:xfrm rot="5400000" flipH="1" flipV="1">
            <a:off x="6839852" y="2433690"/>
            <a:ext cx="421576" cy="67483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2F964D4-7AF9-4C04-8739-CAE749E0A4F7}"/>
              </a:ext>
            </a:extLst>
          </p:cNvPr>
          <p:cNvSpPr/>
          <p:nvPr/>
        </p:nvSpPr>
        <p:spPr>
          <a:xfrm>
            <a:off x="1499616" y="5019745"/>
            <a:ext cx="3491595" cy="3935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0C428EA-8CEC-4491-80D9-E558F74D2A27}"/>
              </a:ext>
            </a:extLst>
          </p:cNvPr>
          <p:cNvSpPr txBox="1"/>
          <p:nvPr/>
        </p:nvSpPr>
        <p:spPr>
          <a:xfrm>
            <a:off x="8475557" y="220632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38" name="乘號 37">
            <a:extLst>
              <a:ext uri="{FF2B5EF4-FFF2-40B4-BE49-F238E27FC236}">
                <a16:creationId xmlns:a16="http://schemas.microsoft.com/office/drawing/2014/main" id="{5FDDE513-6E08-44E5-A155-0DB87F98964D}"/>
              </a:ext>
            </a:extLst>
          </p:cNvPr>
          <p:cNvSpPr/>
          <p:nvPr/>
        </p:nvSpPr>
        <p:spPr>
          <a:xfrm>
            <a:off x="8221706" y="2206056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5A7558B-3D14-498E-9D8F-412B10A3D58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6120" y="3179012"/>
            <a:ext cx="339890" cy="674833"/>
          </a:xfrm>
          <a:prstGeom prst="bentConnector3">
            <a:avLst>
              <a:gd name="adj1" fmla="val 33858"/>
            </a:avLst>
          </a:prstGeom>
          <a:ln w="4826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0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37" grpId="0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14180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899825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37816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486004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58429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Recall</a:t>
            </a:r>
          </a:p>
          <a:p>
            <a:pPr marL="0" indent="0">
              <a:buNone/>
            </a:pPr>
            <a:r>
              <a:rPr lang="en-US" altLang="zh-TW" b="1" dirty="0"/>
              <a:t>[2] Pointer &amp; Function</a:t>
            </a:r>
          </a:p>
          <a:p>
            <a:pPr marL="0" indent="0">
              <a:buNone/>
            </a:pPr>
            <a:r>
              <a:rPr lang="en-US" altLang="zh-TW" b="1" dirty="0"/>
              <a:t>[3] Array &amp; Pointer</a:t>
            </a:r>
          </a:p>
          <a:p>
            <a:pPr marL="0" indent="0">
              <a:buNone/>
            </a:pPr>
            <a:r>
              <a:rPr lang="en-US" altLang="zh-TW" b="1" dirty="0"/>
              <a:t>[4] Array Pointer in Function</a:t>
            </a:r>
          </a:p>
          <a:p>
            <a:pPr marL="0" indent="0">
              <a:buNone/>
            </a:pPr>
            <a:r>
              <a:rPr lang="en-US" altLang="zh-TW" b="1" dirty="0"/>
              <a:t>[5] Pointer to Pointer</a:t>
            </a:r>
          </a:p>
          <a:p>
            <a:pPr marL="0" indent="0">
              <a:buNone/>
            </a:pPr>
            <a:r>
              <a:rPr lang="en-US" altLang="zh-TW" b="1" dirty="0"/>
              <a:t>[6] Assignments</a:t>
            </a:r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圖片 45">
            <a:extLst>
              <a:ext uri="{FF2B5EF4-FFF2-40B4-BE49-F238E27FC236}">
                <a16:creationId xmlns:a16="http://schemas.microsoft.com/office/drawing/2014/main" id="{43990725-B268-413D-8DCA-E73013B64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7" y="1799924"/>
            <a:ext cx="4163670" cy="4507388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5407152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33F6DD-75AD-473E-92CE-069277E10C2C}"/>
              </a:ext>
            </a:extLst>
          </p:cNvPr>
          <p:cNvSpPr/>
          <p:nvPr/>
        </p:nvSpPr>
        <p:spPr>
          <a:xfrm>
            <a:off x="7168599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777D9-96B2-4A28-8D75-E55C2740B8B5}"/>
              </a:ext>
            </a:extLst>
          </p:cNvPr>
          <p:cNvSpPr/>
          <p:nvPr/>
        </p:nvSpPr>
        <p:spPr>
          <a:xfrm>
            <a:off x="8584694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105A5C-55A6-4B95-856F-5878E6B97A19}"/>
              </a:ext>
            </a:extLst>
          </p:cNvPr>
          <p:cNvSpPr/>
          <p:nvPr/>
        </p:nvSpPr>
        <p:spPr>
          <a:xfrm>
            <a:off x="9259527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3957AC-8046-4395-AE0A-165E49B14986}"/>
              </a:ext>
            </a:extLst>
          </p:cNvPr>
          <p:cNvGrpSpPr/>
          <p:nvPr/>
        </p:nvGrpSpPr>
        <p:grpSpPr>
          <a:xfrm>
            <a:off x="6096000" y="2626946"/>
            <a:ext cx="4996003" cy="369332"/>
            <a:chOff x="6096000" y="2626946"/>
            <a:chExt cx="4996003" cy="36933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BF75129-FC66-43B6-998F-628380580FC1}"/>
                </a:ext>
              </a:extLst>
            </p:cNvPr>
            <p:cNvCxnSpPr/>
            <p:nvPr/>
          </p:nvCxnSpPr>
          <p:spPr>
            <a:xfrm>
              <a:off x="6096000" y="2792490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DEBAF02-EAEE-42F2-AAED-9469E1C82BC9}"/>
                </a:ext>
              </a:extLst>
            </p:cNvPr>
            <p:cNvSpPr txBox="1"/>
            <p:nvPr/>
          </p:nvSpPr>
          <p:spPr>
            <a:xfrm>
              <a:off x="10040112" y="262694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</a:t>
              </a:r>
              <a:r>
                <a:rPr lang="en-US" altLang="zh-TW" b="1" baseline="30000" dirty="0"/>
                <a:t>st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4426884-66ED-419D-9D5F-D3536E587A92}"/>
              </a:ext>
            </a:extLst>
          </p:cNvPr>
          <p:cNvGrpSpPr/>
          <p:nvPr/>
        </p:nvGrpSpPr>
        <p:grpSpPr>
          <a:xfrm>
            <a:off x="6096000" y="3391160"/>
            <a:ext cx="5048901" cy="369332"/>
            <a:chOff x="6096000" y="3327152"/>
            <a:chExt cx="5048901" cy="369332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454EA8A-E01C-4759-ABB2-C0E9D85E06AC}"/>
                </a:ext>
              </a:extLst>
            </p:cNvPr>
            <p:cNvCxnSpPr/>
            <p:nvPr/>
          </p:nvCxnSpPr>
          <p:spPr>
            <a:xfrm>
              <a:off x="6096000" y="3511818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8F3F3D7-60DB-4A1F-B88B-2272E13043A6}"/>
                </a:ext>
              </a:extLst>
            </p:cNvPr>
            <p:cNvSpPr txBox="1"/>
            <p:nvPr/>
          </p:nvSpPr>
          <p:spPr>
            <a:xfrm>
              <a:off x="10040111" y="332715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</a:t>
              </a:r>
              <a:r>
                <a:rPr lang="en-US" altLang="zh-TW" b="1" baseline="30000" dirty="0"/>
                <a:t>nd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2E351594-D52F-491F-905F-4BEB15BB7ED8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rot="5400000" flipH="1" flipV="1">
            <a:off x="6835278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A86A1EA2-D58D-4FA4-BA0A-F5E679CA8C94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8926206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C8F491-5DA3-490B-9A3B-36BA28069C0D}"/>
              </a:ext>
            </a:extLst>
          </p:cNvPr>
          <p:cNvSpPr txBox="1"/>
          <p:nvPr/>
        </p:nvSpPr>
        <p:spPr>
          <a:xfrm>
            <a:off x="5991064" y="169068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Stage 4 -----------------------------------------------------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13C6A1-C4EA-4233-A658-5D2694B48A73}"/>
              </a:ext>
            </a:extLst>
          </p:cNvPr>
          <p:cNvSpPr/>
          <p:nvPr/>
        </p:nvSpPr>
        <p:spPr>
          <a:xfrm>
            <a:off x="6493766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BC80603-C847-48F4-B501-2BE8F91B8174}"/>
              </a:ext>
            </a:extLst>
          </p:cNvPr>
          <p:cNvSpPr txBox="1"/>
          <p:nvPr/>
        </p:nvSpPr>
        <p:spPr>
          <a:xfrm>
            <a:off x="7587593" y="22026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E113516-6782-4856-9A3A-204215571501}"/>
              </a:ext>
            </a:extLst>
          </p:cNvPr>
          <p:cNvSpPr txBox="1"/>
          <p:nvPr/>
        </p:nvSpPr>
        <p:spPr>
          <a:xfrm>
            <a:off x="9689295" y="21909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A9454D-3B1A-45BB-ACC4-BF96A726988B}"/>
              </a:ext>
            </a:extLst>
          </p:cNvPr>
          <p:cNvSpPr txBox="1"/>
          <p:nvPr/>
        </p:nvSpPr>
        <p:spPr>
          <a:xfrm>
            <a:off x="9742595" y="3697649"/>
            <a:ext cx="934871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*s = &amp;a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530CACA-9901-4361-807B-D6B0813FA228}"/>
              </a:ext>
            </a:extLst>
          </p:cNvPr>
          <p:cNvSpPr txBox="1"/>
          <p:nvPr/>
        </p:nvSpPr>
        <p:spPr>
          <a:xfrm>
            <a:off x="7975595" y="22013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0" name="乘號 9">
            <a:extLst>
              <a:ext uri="{FF2B5EF4-FFF2-40B4-BE49-F238E27FC236}">
                <a16:creationId xmlns:a16="http://schemas.microsoft.com/office/drawing/2014/main" id="{74AAEC34-B3AA-4100-8847-11F2ECB7C545}"/>
              </a:ext>
            </a:extLst>
          </p:cNvPr>
          <p:cNvSpPr/>
          <p:nvPr/>
        </p:nvSpPr>
        <p:spPr>
          <a:xfrm>
            <a:off x="7767776" y="2209107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E107654A-1FB8-4559-9B7D-C354359F38B8}"/>
              </a:ext>
            </a:extLst>
          </p:cNvPr>
          <p:cNvCxnSpPr>
            <a:cxnSpLocks/>
            <a:stCxn id="34" idx="3"/>
            <a:endCxn id="7" idx="2"/>
          </p:cNvCxnSpPr>
          <p:nvPr/>
        </p:nvCxnSpPr>
        <p:spPr>
          <a:xfrm flipV="1">
            <a:off x="4986827" y="4066981"/>
            <a:ext cx="5223204" cy="1515276"/>
          </a:xfrm>
          <a:prstGeom prst="bentConnector2">
            <a:avLst/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2F964D4-7AF9-4C04-8739-CAE749E0A4F7}"/>
              </a:ext>
            </a:extLst>
          </p:cNvPr>
          <p:cNvSpPr/>
          <p:nvPr/>
        </p:nvSpPr>
        <p:spPr>
          <a:xfrm>
            <a:off x="1495232" y="5385505"/>
            <a:ext cx="3491595" cy="3935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57CD34CF-A90D-49E3-B5FD-DD7FD66C5D64}"/>
              </a:ext>
            </a:extLst>
          </p:cNvPr>
          <p:cNvSpPr/>
          <p:nvPr/>
        </p:nvSpPr>
        <p:spPr>
          <a:xfrm>
            <a:off x="8221706" y="2206056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0C428EA-8CEC-4491-80D9-E558F74D2A27}"/>
              </a:ext>
            </a:extLst>
          </p:cNvPr>
          <p:cNvSpPr txBox="1"/>
          <p:nvPr/>
        </p:nvSpPr>
        <p:spPr>
          <a:xfrm>
            <a:off x="8475557" y="220632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1F2A4E-EBB4-4631-9C67-19E6F89CC1E0}"/>
              </a:ext>
            </a:extLst>
          </p:cNvPr>
          <p:cNvSpPr/>
          <p:nvPr/>
        </p:nvSpPr>
        <p:spPr>
          <a:xfrm>
            <a:off x="7168599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</a:t>
            </a:r>
            <a:endParaRPr lang="zh-TW" altLang="en-US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8EF328-C691-4728-A2CA-35C015B713FA}"/>
              </a:ext>
            </a:extLst>
          </p:cNvPr>
          <p:cNvSpPr/>
          <p:nvPr/>
        </p:nvSpPr>
        <p:spPr>
          <a:xfrm>
            <a:off x="9259527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</a:t>
            </a:r>
            <a:endParaRPr lang="zh-TW" altLang="en-US" b="1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116F810-7B09-4501-9807-74074F12FE83}"/>
              </a:ext>
            </a:extLst>
          </p:cNvPr>
          <p:cNvCxnSpPr>
            <a:stCxn id="41" idx="0"/>
          </p:cNvCxnSpPr>
          <p:nvPr/>
        </p:nvCxnSpPr>
        <p:spPr>
          <a:xfrm rot="16200000" flipV="1">
            <a:off x="6876122" y="3191946"/>
            <a:ext cx="339890" cy="674833"/>
          </a:xfrm>
          <a:prstGeom prst="bentConnector3">
            <a:avLst>
              <a:gd name="adj1" fmla="val 3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C755A60C-33CF-4504-85EE-76FCA2D899F4}"/>
              </a:ext>
            </a:extLst>
          </p:cNvPr>
          <p:cNvCxnSpPr>
            <a:stCxn id="43" idx="0"/>
          </p:cNvCxnSpPr>
          <p:nvPr/>
        </p:nvCxnSpPr>
        <p:spPr>
          <a:xfrm rot="16200000" flipV="1">
            <a:off x="8967050" y="3191946"/>
            <a:ext cx="339890" cy="674833"/>
          </a:xfrm>
          <a:prstGeom prst="bentConnector3">
            <a:avLst>
              <a:gd name="adj1" fmla="val 365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446DD0BE-274A-40AF-9302-12A844F959B7}"/>
              </a:ext>
            </a:extLst>
          </p:cNvPr>
          <p:cNvCxnSpPr/>
          <p:nvPr/>
        </p:nvCxnSpPr>
        <p:spPr>
          <a:xfrm rot="5400000" flipH="1" flipV="1">
            <a:off x="8929381" y="2445850"/>
            <a:ext cx="421576" cy="674833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接點: 肘形 56">
            <a:extLst>
              <a:ext uri="{FF2B5EF4-FFF2-40B4-BE49-F238E27FC236}">
                <a16:creationId xmlns:a16="http://schemas.microsoft.com/office/drawing/2014/main" id="{7B1DF201-B6F8-49FD-A358-B6F9203622F2}"/>
              </a:ext>
            </a:extLst>
          </p:cNvPr>
          <p:cNvCxnSpPr/>
          <p:nvPr/>
        </p:nvCxnSpPr>
        <p:spPr>
          <a:xfrm rot="16200000" flipV="1">
            <a:off x="8969949" y="3187934"/>
            <a:ext cx="339890" cy="674833"/>
          </a:xfrm>
          <a:prstGeom prst="bentConnector3">
            <a:avLst>
              <a:gd name="adj1" fmla="val 365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1B960E9D-4C71-4B8D-B288-74C8444EF5D6}"/>
              </a:ext>
            </a:extLst>
          </p:cNvPr>
          <p:cNvCxnSpPr>
            <a:cxnSpLocks/>
          </p:cNvCxnSpPr>
          <p:nvPr/>
        </p:nvCxnSpPr>
        <p:spPr>
          <a:xfrm flipV="1">
            <a:off x="7380308" y="2572082"/>
            <a:ext cx="0" cy="6314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F4A5A952-E18E-409C-B442-4A0D7F5A6C49}"/>
              </a:ext>
            </a:extLst>
          </p:cNvPr>
          <p:cNvSpPr/>
          <p:nvPr/>
        </p:nvSpPr>
        <p:spPr>
          <a:xfrm>
            <a:off x="8284963" y="394169"/>
            <a:ext cx="3255744" cy="1153401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Lab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6-8:</a:t>
            </a:r>
          </a:p>
          <a:p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*s = &amp;a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改成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**s = a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，那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與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(8)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會是一樣的嗎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6BD419ED-F3C1-4D11-AC1E-0977D27D4E8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356475" y="3176538"/>
            <a:ext cx="12282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乘號 52">
            <a:extLst>
              <a:ext uri="{FF2B5EF4-FFF2-40B4-BE49-F238E27FC236}">
                <a16:creationId xmlns:a16="http://schemas.microsoft.com/office/drawing/2014/main" id="{0B666643-9EAE-4612-ADC4-7BC5203F6659}"/>
              </a:ext>
            </a:extLst>
          </p:cNvPr>
          <p:cNvSpPr/>
          <p:nvPr/>
        </p:nvSpPr>
        <p:spPr>
          <a:xfrm>
            <a:off x="8966674" y="2612550"/>
            <a:ext cx="340640" cy="340640"/>
          </a:xfrm>
          <a:prstGeom prst="mathMultiply">
            <a:avLst>
              <a:gd name="adj1" fmla="val 74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74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71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圖片 52">
            <a:extLst>
              <a:ext uri="{FF2B5EF4-FFF2-40B4-BE49-F238E27FC236}">
                <a16:creationId xmlns:a16="http://schemas.microsoft.com/office/drawing/2014/main" id="{F3972487-D297-411D-BC1D-DDECD033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27" y="1809549"/>
            <a:ext cx="4163670" cy="4507388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to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7176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&lt;Pointer to Pointer/&gt;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231435" y="6225733"/>
            <a:ext cx="3817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&lt;/Pointer to Pointer&gt;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33F6DD-75AD-473E-92CE-069277E10C2C}"/>
              </a:ext>
            </a:extLst>
          </p:cNvPr>
          <p:cNvSpPr/>
          <p:nvPr/>
        </p:nvSpPr>
        <p:spPr>
          <a:xfrm>
            <a:off x="7168599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a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4777D9-96B2-4A28-8D75-E55C2740B8B5}"/>
              </a:ext>
            </a:extLst>
          </p:cNvPr>
          <p:cNvSpPr/>
          <p:nvPr/>
        </p:nvSpPr>
        <p:spPr>
          <a:xfrm>
            <a:off x="8584694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q</a:t>
            </a:r>
            <a:endParaRPr lang="zh-TW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0105A5C-55A6-4B95-856F-5878E6B97A19}"/>
              </a:ext>
            </a:extLst>
          </p:cNvPr>
          <p:cNvSpPr/>
          <p:nvPr/>
        </p:nvSpPr>
        <p:spPr>
          <a:xfrm>
            <a:off x="9259527" y="2206322"/>
            <a:ext cx="429768" cy="365760"/>
          </a:xfrm>
          <a:prstGeom prst="rect">
            <a:avLst/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91" name="群組 90">
            <a:extLst>
              <a:ext uri="{FF2B5EF4-FFF2-40B4-BE49-F238E27FC236}">
                <a16:creationId xmlns:a16="http://schemas.microsoft.com/office/drawing/2014/main" id="{C83957AC-8046-4395-AE0A-165E49B14986}"/>
              </a:ext>
            </a:extLst>
          </p:cNvPr>
          <p:cNvGrpSpPr/>
          <p:nvPr/>
        </p:nvGrpSpPr>
        <p:grpSpPr>
          <a:xfrm>
            <a:off x="6096000" y="2626946"/>
            <a:ext cx="4996003" cy="369332"/>
            <a:chOff x="6096000" y="2626946"/>
            <a:chExt cx="4996003" cy="369332"/>
          </a:xfrm>
        </p:grpSpPr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8BF75129-FC66-43B6-998F-628380580FC1}"/>
                </a:ext>
              </a:extLst>
            </p:cNvPr>
            <p:cNvCxnSpPr/>
            <p:nvPr/>
          </p:nvCxnSpPr>
          <p:spPr>
            <a:xfrm>
              <a:off x="6096000" y="2792490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DEBAF02-EAEE-42F2-AAED-9469E1C82BC9}"/>
                </a:ext>
              </a:extLst>
            </p:cNvPr>
            <p:cNvSpPr txBox="1"/>
            <p:nvPr/>
          </p:nvSpPr>
          <p:spPr>
            <a:xfrm>
              <a:off x="10040112" y="2626946"/>
              <a:ext cx="1051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1</a:t>
              </a:r>
              <a:r>
                <a:rPr lang="en-US" altLang="zh-TW" b="1" baseline="30000" dirty="0"/>
                <a:t>st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94426884-66ED-419D-9D5F-D3536E587A92}"/>
              </a:ext>
            </a:extLst>
          </p:cNvPr>
          <p:cNvGrpSpPr/>
          <p:nvPr/>
        </p:nvGrpSpPr>
        <p:grpSpPr>
          <a:xfrm>
            <a:off x="6096000" y="3391160"/>
            <a:ext cx="5048901" cy="369332"/>
            <a:chOff x="6096000" y="3327152"/>
            <a:chExt cx="5048901" cy="369332"/>
          </a:xfrm>
        </p:grpSpPr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D454EA8A-E01C-4759-ABB2-C0E9D85E06AC}"/>
                </a:ext>
              </a:extLst>
            </p:cNvPr>
            <p:cNvCxnSpPr/>
            <p:nvPr/>
          </p:nvCxnSpPr>
          <p:spPr>
            <a:xfrm>
              <a:off x="6096000" y="3511818"/>
              <a:ext cx="394411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C8F3F3D7-60DB-4A1F-B88B-2272E13043A6}"/>
                </a:ext>
              </a:extLst>
            </p:cNvPr>
            <p:cNvSpPr txBox="1"/>
            <p:nvPr/>
          </p:nvSpPr>
          <p:spPr>
            <a:xfrm>
              <a:off x="10040111" y="3327152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2</a:t>
              </a:r>
              <a:r>
                <a:rPr lang="en-US" altLang="zh-TW" b="1" baseline="30000" dirty="0"/>
                <a:t>nd</a:t>
              </a:r>
              <a:r>
                <a:rPr lang="en-US" altLang="zh-TW" b="1" dirty="0"/>
                <a:t> layer</a:t>
              </a:r>
              <a:endParaRPr lang="zh-TW" altLang="en-US" b="1" dirty="0"/>
            </a:p>
          </p:txBody>
        </p:sp>
      </p:grpSp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2E351594-D52F-491F-905F-4BEB15BB7ED8}"/>
              </a:ext>
            </a:extLst>
          </p:cNvPr>
          <p:cNvCxnSpPr>
            <a:stCxn id="3" idx="0"/>
            <a:endCxn id="11" idx="2"/>
          </p:cNvCxnSpPr>
          <p:nvPr/>
        </p:nvCxnSpPr>
        <p:spPr>
          <a:xfrm rot="5400000" flipH="1" flipV="1">
            <a:off x="6835278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A86A1EA2-D58D-4FA4-BA0A-F5E679CA8C94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rot="5400000" flipH="1" flipV="1">
            <a:off x="8926206" y="2445454"/>
            <a:ext cx="421576" cy="674833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0C8F491-5DA3-490B-9A3B-36BA28069C0D}"/>
              </a:ext>
            </a:extLst>
          </p:cNvPr>
          <p:cNvSpPr txBox="1"/>
          <p:nvPr/>
        </p:nvSpPr>
        <p:spPr>
          <a:xfrm>
            <a:off x="5991064" y="1690688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Stage 5 -----------------------------------------------------</a:t>
            </a:r>
            <a:endParaRPr lang="zh-TW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13C6A1-C4EA-4233-A658-5D2694B48A73}"/>
              </a:ext>
            </a:extLst>
          </p:cNvPr>
          <p:cNvSpPr/>
          <p:nvPr/>
        </p:nvSpPr>
        <p:spPr>
          <a:xfrm>
            <a:off x="6493766" y="299365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p</a:t>
            </a:r>
            <a:endParaRPr lang="zh-TW" altLang="en-US" b="1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BC80603-C847-48F4-B501-2BE8F91B8174}"/>
              </a:ext>
            </a:extLst>
          </p:cNvPr>
          <p:cNvSpPr txBox="1"/>
          <p:nvPr/>
        </p:nvSpPr>
        <p:spPr>
          <a:xfrm>
            <a:off x="7587593" y="220266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1E113516-6782-4856-9A3A-204215571501}"/>
              </a:ext>
            </a:extLst>
          </p:cNvPr>
          <p:cNvSpPr txBox="1"/>
          <p:nvPr/>
        </p:nvSpPr>
        <p:spPr>
          <a:xfrm>
            <a:off x="9689295" y="219098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A9454D-3B1A-45BB-ACC4-BF96A726988B}"/>
              </a:ext>
            </a:extLst>
          </p:cNvPr>
          <p:cNvSpPr txBox="1"/>
          <p:nvPr/>
        </p:nvSpPr>
        <p:spPr>
          <a:xfrm>
            <a:off x="9165384" y="2986336"/>
            <a:ext cx="1050288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*q = 100</a:t>
            </a:r>
            <a:endParaRPr lang="zh-TW" altLang="en-US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530CACA-9901-4361-807B-D6B0813FA228}"/>
              </a:ext>
            </a:extLst>
          </p:cNvPr>
          <p:cNvSpPr txBox="1"/>
          <p:nvPr/>
        </p:nvSpPr>
        <p:spPr>
          <a:xfrm>
            <a:off x="7975595" y="22013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endParaRPr lang="zh-TW" altLang="en-US" dirty="0"/>
          </a:p>
        </p:txBody>
      </p:sp>
      <p:sp>
        <p:nvSpPr>
          <p:cNvPr id="10" name="乘號 9">
            <a:extLst>
              <a:ext uri="{FF2B5EF4-FFF2-40B4-BE49-F238E27FC236}">
                <a16:creationId xmlns:a16="http://schemas.microsoft.com/office/drawing/2014/main" id="{74AAEC34-B3AA-4100-8847-11F2ECB7C545}"/>
              </a:ext>
            </a:extLst>
          </p:cNvPr>
          <p:cNvSpPr/>
          <p:nvPr/>
        </p:nvSpPr>
        <p:spPr>
          <a:xfrm>
            <a:off x="7767776" y="2209107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2F964D4-7AF9-4C04-8739-CAE749E0A4F7}"/>
              </a:ext>
            </a:extLst>
          </p:cNvPr>
          <p:cNvSpPr/>
          <p:nvPr/>
        </p:nvSpPr>
        <p:spPr>
          <a:xfrm>
            <a:off x="1502944" y="5763875"/>
            <a:ext cx="3491595" cy="39350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乘號 35">
            <a:extLst>
              <a:ext uri="{FF2B5EF4-FFF2-40B4-BE49-F238E27FC236}">
                <a16:creationId xmlns:a16="http://schemas.microsoft.com/office/drawing/2014/main" id="{57CD34CF-A90D-49E3-B5FD-DD7FD66C5D64}"/>
              </a:ext>
            </a:extLst>
          </p:cNvPr>
          <p:cNvSpPr/>
          <p:nvPr/>
        </p:nvSpPr>
        <p:spPr>
          <a:xfrm>
            <a:off x="8221706" y="2206056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0C428EA-8CEC-4491-80D9-E558F74D2A27}"/>
              </a:ext>
            </a:extLst>
          </p:cNvPr>
          <p:cNvSpPr txBox="1"/>
          <p:nvPr/>
        </p:nvSpPr>
        <p:spPr>
          <a:xfrm>
            <a:off x="8475557" y="220632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A1F2A4E-EBB4-4631-9C67-19E6F89CC1E0}"/>
              </a:ext>
            </a:extLst>
          </p:cNvPr>
          <p:cNvSpPr/>
          <p:nvPr/>
        </p:nvSpPr>
        <p:spPr>
          <a:xfrm>
            <a:off x="7168599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</a:t>
            </a:r>
            <a:endParaRPr lang="zh-TW" altLang="en-US" b="1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48EF328-C691-4728-A2CA-35C015B713FA}"/>
              </a:ext>
            </a:extLst>
          </p:cNvPr>
          <p:cNvSpPr/>
          <p:nvPr/>
        </p:nvSpPr>
        <p:spPr>
          <a:xfrm>
            <a:off x="9259527" y="3699308"/>
            <a:ext cx="429768" cy="365760"/>
          </a:xfrm>
          <a:prstGeom prst="rect">
            <a:avLst/>
          </a:prstGeom>
          <a:solidFill>
            <a:srgbClr val="0066FF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s</a:t>
            </a:r>
            <a:endParaRPr lang="zh-TW" altLang="en-US" b="1" dirty="0"/>
          </a:p>
        </p:txBody>
      </p: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B116F810-7B09-4501-9807-74074F12FE83}"/>
              </a:ext>
            </a:extLst>
          </p:cNvPr>
          <p:cNvCxnSpPr>
            <a:stCxn id="41" idx="0"/>
          </p:cNvCxnSpPr>
          <p:nvPr/>
        </p:nvCxnSpPr>
        <p:spPr>
          <a:xfrm rot="16200000" flipV="1">
            <a:off x="6876122" y="3191946"/>
            <a:ext cx="339890" cy="674833"/>
          </a:xfrm>
          <a:prstGeom prst="bentConnector3">
            <a:avLst>
              <a:gd name="adj1" fmla="val 3923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1A722ACA-0650-474C-8C59-6AAA617E6793}"/>
              </a:ext>
            </a:extLst>
          </p:cNvPr>
          <p:cNvCxnSpPr/>
          <p:nvPr/>
        </p:nvCxnSpPr>
        <p:spPr>
          <a:xfrm rot="16200000" flipV="1">
            <a:off x="8967050" y="3191946"/>
            <a:ext cx="339890" cy="674833"/>
          </a:xfrm>
          <a:prstGeom prst="bentConnector3">
            <a:avLst>
              <a:gd name="adj1" fmla="val 3654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492116F3-656C-46B7-8A5A-BC33A1E4FD32}"/>
              </a:ext>
            </a:extLst>
          </p:cNvPr>
          <p:cNvCxnSpPr/>
          <p:nvPr/>
        </p:nvCxnSpPr>
        <p:spPr>
          <a:xfrm rot="16200000" flipV="1">
            <a:off x="8963599" y="3187934"/>
            <a:ext cx="339890" cy="674833"/>
          </a:xfrm>
          <a:prstGeom prst="bentConnector3">
            <a:avLst>
              <a:gd name="adj1" fmla="val 3654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F074764-1F02-4F02-8624-AB8FF5D17FF9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4994539" y="3171002"/>
            <a:ext cx="6280012" cy="2789625"/>
          </a:xfrm>
          <a:prstGeom prst="bentConnector3">
            <a:avLst>
              <a:gd name="adj1" fmla="val 100001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1C40C0F-A3BA-49E7-91C1-D9DD8168C042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0215672" y="3171002"/>
            <a:ext cx="10588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FF3E4F8E-3134-4035-961E-BDBB71687EDB}"/>
              </a:ext>
            </a:extLst>
          </p:cNvPr>
          <p:cNvSpPr/>
          <p:nvPr/>
        </p:nvSpPr>
        <p:spPr>
          <a:xfrm>
            <a:off x="6923535" y="337433"/>
            <a:ext cx="4558506" cy="1153401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Lab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6-9:</a:t>
            </a:r>
          </a:p>
          <a:p>
            <a:pPr algn="just">
              <a:spcBef>
                <a:spcPts val="600"/>
              </a:spcBef>
            </a:pP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將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 6-8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拿來應用在這裡，分別印出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stage 1-5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的變數狀態。</a:t>
            </a:r>
            <a:endParaRPr lang="en-US" altLang="zh-TW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乘號 60">
            <a:extLst>
              <a:ext uri="{FF2B5EF4-FFF2-40B4-BE49-F238E27FC236}">
                <a16:creationId xmlns:a16="http://schemas.microsoft.com/office/drawing/2014/main" id="{CF15B295-C5CA-43F4-BDA3-70C929DBC0B2}"/>
              </a:ext>
            </a:extLst>
          </p:cNvPr>
          <p:cNvSpPr/>
          <p:nvPr/>
        </p:nvSpPr>
        <p:spPr>
          <a:xfrm>
            <a:off x="8711377" y="2219679"/>
            <a:ext cx="340640" cy="340640"/>
          </a:xfrm>
          <a:prstGeom prst="mathMultiply">
            <a:avLst>
              <a:gd name="adj1" fmla="val 74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E19C0D6-5314-4EBA-AD68-43802B40CCE7}"/>
              </a:ext>
            </a:extLst>
          </p:cNvPr>
          <p:cNvSpPr txBox="1"/>
          <p:nvPr/>
        </p:nvSpPr>
        <p:spPr>
          <a:xfrm>
            <a:off x="8479007" y="243652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endParaRPr lang="zh-TW" altLang="en-US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B9466A9-B932-4132-B6A2-83B8AE1B9CD1}"/>
              </a:ext>
            </a:extLst>
          </p:cNvPr>
          <p:cNvCxnSpPr>
            <a:cxnSpLocks/>
          </p:cNvCxnSpPr>
          <p:nvPr/>
        </p:nvCxnSpPr>
        <p:spPr>
          <a:xfrm flipV="1">
            <a:off x="7380308" y="2572083"/>
            <a:ext cx="0" cy="5989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2E4C87F-6BDA-4C2D-8F56-DBF0979082D5}"/>
              </a:ext>
            </a:extLst>
          </p:cNvPr>
          <p:cNvCxnSpPr>
            <a:cxnSpLocks/>
          </p:cNvCxnSpPr>
          <p:nvPr/>
        </p:nvCxnSpPr>
        <p:spPr>
          <a:xfrm flipH="1" flipV="1">
            <a:off x="7365208" y="3174206"/>
            <a:ext cx="1202821" cy="23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乘號 56">
            <a:extLst>
              <a:ext uri="{FF2B5EF4-FFF2-40B4-BE49-F238E27FC236}">
                <a16:creationId xmlns:a16="http://schemas.microsoft.com/office/drawing/2014/main" id="{7F548782-37DF-4517-BABF-C27861D4FA54}"/>
              </a:ext>
            </a:extLst>
          </p:cNvPr>
          <p:cNvSpPr/>
          <p:nvPr/>
        </p:nvSpPr>
        <p:spPr>
          <a:xfrm>
            <a:off x="8966674" y="2612550"/>
            <a:ext cx="340640" cy="340640"/>
          </a:xfrm>
          <a:prstGeom prst="mathMultiply">
            <a:avLst>
              <a:gd name="adj1" fmla="val 74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708B4717-729A-4D31-9122-6520AD9507B3}"/>
              </a:ext>
            </a:extLst>
          </p:cNvPr>
          <p:cNvCxnSpPr>
            <a:cxnSpLocks/>
          </p:cNvCxnSpPr>
          <p:nvPr/>
        </p:nvCxnSpPr>
        <p:spPr>
          <a:xfrm flipV="1">
            <a:off x="7380308" y="2572082"/>
            <a:ext cx="0" cy="6314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48749E5-0CAA-4F85-8C73-C78D7DE19AFD}"/>
              </a:ext>
            </a:extLst>
          </p:cNvPr>
          <p:cNvCxnSpPr>
            <a:cxnSpLocks/>
          </p:cNvCxnSpPr>
          <p:nvPr/>
        </p:nvCxnSpPr>
        <p:spPr>
          <a:xfrm flipH="1">
            <a:off x="7356475" y="3176538"/>
            <a:ext cx="12282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3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4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8"/>
            <a:ext cx="7537704" cy="41893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/>
              <a:t>大家有看過 </a:t>
            </a:r>
            <a:r>
              <a:rPr lang="en-US" altLang="zh-TW" b="1" dirty="0" err="1"/>
              <a:t>Netflex</a:t>
            </a:r>
            <a:r>
              <a:rPr lang="zh-TW" altLang="en-US" b="1" dirty="0"/>
              <a:t> 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b="1" dirty="0"/>
              <a:t>魷魚遊戲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嗎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0" indent="0">
              <a:buNone/>
            </a:pPr>
            <a:r>
              <a:rPr lang="zh-TW" altLang="en-US" b="1" dirty="0"/>
              <a:t>第三關 </a:t>
            </a:r>
            <a:r>
              <a:rPr lang="en-US" altLang="zh-TW" b="1" dirty="0"/>
              <a:t>–</a:t>
            </a:r>
            <a:r>
              <a:rPr lang="zh-TW" altLang="en-US" b="1" dirty="0"/>
              <a:t> 猜彈珠的遊戲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0066FF"/>
                </a:solidFill>
              </a:rPr>
              <a:t>*** 規則 ***</a:t>
            </a:r>
            <a:endParaRPr lang="en-US" altLang="zh-TW" b="1" dirty="0">
              <a:solidFill>
                <a:srgbClr val="0066FF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先拿出你的賭注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彈珠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，放在手掌心。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說出對方的彈珠數是奇數或是偶數。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猜錯的一方必須將彈珠交給猜對的一方。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假設猜對的一方手上的彈珠數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猜錯的一方，則必須給足彈珠。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沒有彈珠者，即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Game over!</a:t>
            </a:r>
          </a:p>
        </p:txBody>
      </p:sp>
      <p:pic>
        <p:nvPicPr>
          <p:cNvPr id="1026" name="Picture 2" descr="魷魚遊戲｜你看不到的劇中細節第一集已暗示有參賽者是不死之身｜香港01｜即時娛樂">
            <a:extLst>
              <a:ext uri="{FF2B5EF4-FFF2-40B4-BE49-F238E27FC236}">
                <a16:creationId xmlns:a16="http://schemas.microsoft.com/office/drawing/2014/main" id="{9D25DE55-8C15-4111-A82C-260107B2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20" y="1259535"/>
            <a:ext cx="3061335" cy="45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D411FE-3A8F-4E23-8BE5-6D1562A174B1}"/>
              </a:ext>
            </a:extLst>
          </p:cNvPr>
          <p:cNvSpPr/>
          <p:nvPr/>
        </p:nvSpPr>
        <p:spPr>
          <a:xfrm>
            <a:off x="8686800" y="5794846"/>
            <a:ext cx="2770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/>
              <a:t>Photo from Wikipedia: </a:t>
            </a:r>
            <a:r>
              <a:rPr lang="en-US" altLang="zh-TW" sz="1100" dirty="0"/>
              <a:t>https://en.wikipedia.org/wiki/Squid_Game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1723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8"/>
            <a:ext cx="7537704" cy="41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第三關 </a:t>
            </a:r>
            <a:r>
              <a:rPr lang="en-US" altLang="zh-TW" b="1" dirty="0"/>
              <a:t>–</a:t>
            </a:r>
            <a:r>
              <a:rPr lang="zh-TW" altLang="en-US" b="1" dirty="0"/>
              <a:t> 猜彈珠的遊戲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0066FF"/>
                </a:solidFill>
              </a:rPr>
              <a:t>*** 防呆機制 ***</a:t>
            </a:r>
            <a:endParaRPr lang="en-US" altLang="zh-TW" b="1" dirty="0">
              <a:solidFill>
                <a:srgbClr val="0066FF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不能押比自己擁有更高的彈珠數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不符合要求的情況，必須讓使用者一直輸入到正確為止。例如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押的彈珠數、奇偶猜的方式。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TW" b="1" dirty="0">
              <a:solidFill>
                <a:srgbClr val="0066FF"/>
              </a:solidFill>
            </a:endParaRPr>
          </a:p>
        </p:txBody>
      </p:sp>
      <p:pic>
        <p:nvPicPr>
          <p:cNvPr id="1026" name="Picture 2" descr="魷魚遊戲｜你看不到的劇中細節第一集已暗示有參賽者是不死之身｜香港01｜即時娛樂">
            <a:extLst>
              <a:ext uri="{FF2B5EF4-FFF2-40B4-BE49-F238E27FC236}">
                <a16:creationId xmlns:a16="http://schemas.microsoft.com/office/drawing/2014/main" id="{9D25DE55-8C15-4111-A82C-260107B2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20" y="1259535"/>
            <a:ext cx="3061335" cy="45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D411FE-3A8F-4E23-8BE5-6D1562A174B1}"/>
              </a:ext>
            </a:extLst>
          </p:cNvPr>
          <p:cNvSpPr/>
          <p:nvPr/>
        </p:nvSpPr>
        <p:spPr>
          <a:xfrm>
            <a:off x="8686800" y="5794846"/>
            <a:ext cx="2770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/>
              <a:t>Photo from Wikipedia: </a:t>
            </a:r>
            <a:r>
              <a:rPr lang="en-US" altLang="zh-TW" sz="1100" dirty="0"/>
              <a:t>https://en.wikipedia.org/wiki/Squid_Game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29654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8"/>
            <a:ext cx="7537704" cy="4189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第三關 </a:t>
            </a:r>
            <a:r>
              <a:rPr lang="en-US" altLang="zh-TW" b="1" dirty="0"/>
              <a:t>–</a:t>
            </a:r>
            <a:r>
              <a:rPr lang="zh-TW" altLang="en-US" b="1" dirty="0"/>
              <a:t> 猜彈珠的遊戲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>
                <a:solidFill>
                  <a:srgbClr val="0066FF"/>
                </a:solidFill>
              </a:rPr>
              <a:t>*** </a:t>
            </a:r>
            <a:r>
              <a:rPr lang="en-US" altLang="zh-TW" b="1" dirty="0">
                <a:solidFill>
                  <a:srgbClr val="0066FF"/>
                </a:solidFill>
              </a:rPr>
              <a:t>Status</a:t>
            </a:r>
            <a:r>
              <a:rPr lang="zh-TW" altLang="en-US" b="1" dirty="0">
                <a:solidFill>
                  <a:srgbClr val="0066FF"/>
                </a:solidFill>
              </a:rPr>
              <a:t> ***</a:t>
            </a:r>
            <a:endParaRPr lang="en-US" altLang="zh-TW" b="1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需要把每一輪電腦以及使用者資訊印出來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彈珠現況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猜奇</a:t>
            </a:r>
            <a:r>
              <a:rPr lang="en-US" altLang="zh-TW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偶數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實際結果</a:t>
            </a:r>
            <a:endParaRPr lang="en-US" altLang="zh-TW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altLang="zh-TW" b="1" dirty="0">
              <a:solidFill>
                <a:srgbClr val="0066FF"/>
              </a:solidFill>
            </a:endParaRPr>
          </a:p>
        </p:txBody>
      </p:sp>
      <p:pic>
        <p:nvPicPr>
          <p:cNvPr id="1026" name="Picture 2" descr="魷魚遊戲｜你看不到的劇中細節第一集已暗示有參賽者是不死之身｜香港01｜即時娛樂">
            <a:extLst>
              <a:ext uri="{FF2B5EF4-FFF2-40B4-BE49-F238E27FC236}">
                <a16:creationId xmlns:a16="http://schemas.microsoft.com/office/drawing/2014/main" id="{9D25DE55-8C15-4111-A82C-260107B2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820" y="1259535"/>
            <a:ext cx="3061335" cy="45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D411FE-3A8F-4E23-8BE5-6D1562A174B1}"/>
              </a:ext>
            </a:extLst>
          </p:cNvPr>
          <p:cNvSpPr/>
          <p:nvPr/>
        </p:nvSpPr>
        <p:spPr>
          <a:xfrm>
            <a:off x="8686800" y="5794846"/>
            <a:ext cx="2770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/>
              <a:t>Photo from Wikipedia: </a:t>
            </a:r>
            <a:r>
              <a:rPr lang="en-US" altLang="zh-TW" sz="1100" dirty="0"/>
              <a:t>https://en.wikipedia.org/wiki/Squid_Game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64269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8047008" cy="47636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1" dirty="0"/>
              <a:t>第三關 </a:t>
            </a:r>
            <a:r>
              <a:rPr lang="en-US" altLang="zh-TW" b="1" dirty="0"/>
              <a:t>–</a:t>
            </a:r>
            <a:r>
              <a:rPr lang="zh-TW" altLang="en-US" b="1" dirty="0"/>
              <a:t> 猜彈珠的遊戲 </a:t>
            </a:r>
            <a:r>
              <a:rPr lang="en-US" altLang="zh-TW" b="1" dirty="0"/>
              <a:t>– random number generator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 err="1">
                <a:solidFill>
                  <a:srgbClr val="FF0000"/>
                </a:solidFill>
              </a:rPr>
              <a:t>get_rand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range){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time_t</a:t>
            </a:r>
            <a:r>
              <a:rPr lang="en-US" altLang="zh-TW" b="1" dirty="0">
                <a:solidFill>
                  <a:srgbClr val="0000FF"/>
                </a:solidFill>
              </a:rPr>
              <a:t> </a:t>
            </a:r>
            <a:r>
              <a:rPr lang="en-US" altLang="zh-TW" b="1" dirty="0"/>
              <a:t>t;</a:t>
            </a:r>
          </a:p>
          <a:p>
            <a:pPr marL="0" indent="0">
              <a:buNone/>
            </a:pPr>
            <a:r>
              <a:rPr lang="en-US" altLang="zh-TW" b="1" dirty="0"/>
              <a:t>   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Initializes random number generator */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srand</a:t>
            </a:r>
            <a:r>
              <a:rPr lang="en-US" altLang="zh-TW" b="1" dirty="0"/>
              <a:t>((</a:t>
            </a:r>
            <a:r>
              <a:rPr lang="en-US" altLang="zh-TW" b="1" dirty="0">
                <a:solidFill>
                  <a:srgbClr val="0000FF"/>
                </a:solidFill>
              </a:rPr>
              <a:t>unsigned</a:t>
            </a:r>
            <a:r>
              <a:rPr lang="en-US" altLang="zh-TW" b="1" dirty="0"/>
              <a:t>) </a:t>
            </a:r>
            <a:r>
              <a:rPr lang="en-US" altLang="zh-TW" b="1" dirty="0">
                <a:solidFill>
                  <a:srgbClr val="0000FF"/>
                </a:solidFill>
              </a:rPr>
              <a:t>time</a:t>
            </a:r>
            <a:r>
              <a:rPr lang="en-US" altLang="zh-TW" b="1" dirty="0"/>
              <a:t>(&amp;t));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 Print random numbers from 0 to range */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x = </a:t>
            </a:r>
            <a:r>
              <a:rPr lang="en-US" altLang="zh-TW" b="1" dirty="0">
                <a:solidFill>
                  <a:srgbClr val="0000FF"/>
                </a:solidFill>
              </a:rPr>
              <a:t>rand</a:t>
            </a:r>
            <a:r>
              <a:rPr lang="en-US" altLang="zh-TW" b="1" dirty="0"/>
              <a:t>() % range;</a:t>
            </a:r>
          </a:p>
          <a:p>
            <a:pPr marL="0" indent="0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x;</a:t>
            </a:r>
          </a:p>
          <a:p>
            <a:pPr marL="0" indent="0">
              <a:buNone/>
            </a:pPr>
            <a:r>
              <a:rPr lang="en-US" altLang="zh-TW" b="1" dirty="0"/>
              <a:t>}</a:t>
            </a:r>
          </a:p>
          <a:p>
            <a:pPr marL="0" indent="0">
              <a:buNone/>
            </a:pPr>
            <a:endParaRPr lang="en-US" altLang="zh-TW" b="1" dirty="0">
              <a:solidFill>
                <a:srgbClr val="0066FF"/>
              </a:solidFill>
            </a:endParaRPr>
          </a:p>
        </p:txBody>
      </p:sp>
      <p:pic>
        <p:nvPicPr>
          <p:cNvPr id="1026" name="Picture 2" descr="魷魚遊戲｜你看不到的劇中細節第一集已暗示有參賽者是不死之身｜香港01｜即時娛樂">
            <a:extLst>
              <a:ext uri="{FF2B5EF4-FFF2-40B4-BE49-F238E27FC236}">
                <a16:creationId xmlns:a16="http://schemas.microsoft.com/office/drawing/2014/main" id="{9D25DE55-8C15-4111-A82C-260107B27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08" y="1259535"/>
            <a:ext cx="3061335" cy="453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1D411FE-3A8F-4E23-8BE5-6D1562A174B1}"/>
              </a:ext>
            </a:extLst>
          </p:cNvPr>
          <p:cNvSpPr/>
          <p:nvPr/>
        </p:nvSpPr>
        <p:spPr>
          <a:xfrm>
            <a:off x="8686800" y="5794846"/>
            <a:ext cx="27706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b="1" dirty="0"/>
              <a:t>Photo from Wikipedia: </a:t>
            </a:r>
            <a:r>
              <a:rPr lang="en-US" altLang="zh-TW" sz="1100" dirty="0"/>
              <a:t>https://en.wikipedia.org/wiki/Squid_Game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83578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340E760-9967-4E65-977D-FE93B655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118"/>
          <a:stretch/>
        </p:blipFill>
        <p:spPr>
          <a:xfrm>
            <a:off x="4066492" y="1635850"/>
            <a:ext cx="3648245" cy="451410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5665473-3E8C-43C9-B4ED-9EA3089DCB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98"/>
          <a:stretch/>
        </p:blipFill>
        <p:spPr>
          <a:xfrm>
            <a:off x="7788017" y="1635850"/>
            <a:ext cx="3831329" cy="4514104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BB079BD4-BCC2-430C-88F0-730FCF6D8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82"/>
          <a:stretch/>
        </p:blipFill>
        <p:spPr>
          <a:xfrm>
            <a:off x="773272" y="1635850"/>
            <a:ext cx="3219940" cy="451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6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47824AE7-418C-4D6A-8070-4575ACD6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87" y="1635851"/>
            <a:ext cx="3552825" cy="533400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511E3F14-AD43-4E2F-87EF-0CADD7AA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882"/>
          <a:stretch/>
        </p:blipFill>
        <p:spPr>
          <a:xfrm>
            <a:off x="774790" y="1635851"/>
            <a:ext cx="3390209" cy="45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69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FFC6A56-BEA1-45F6-B3A1-B10EA05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</a:rPr>
              <a:t>References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10E468-1DF6-40DB-B5BF-1732FBAE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C</a:t>
            </a:r>
            <a:r>
              <a:rPr lang="zh-TW" altLang="en-US" dirty="0">
                <a:hlinkClick r:id="rId2"/>
              </a:rPr>
              <a:t>語言</a:t>
            </a:r>
            <a:r>
              <a:rPr lang="en-US" altLang="zh-TW" dirty="0">
                <a:hlinkClick r:id="rId2"/>
              </a:rPr>
              <a:t>: </a:t>
            </a:r>
            <a:r>
              <a:rPr lang="zh-TW" altLang="en-US" dirty="0">
                <a:hlinkClick r:id="rId2"/>
              </a:rPr>
              <a:t>超好懂的指標，初學者請進～</a:t>
            </a:r>
            <a:endParaRPr lang="en-US" altLang="zh-TW" dirty="0"/>
          </a:p>
          <a:p>
            <a:r>
              <a:rPr lang="zh-TW" altLang="en-US" dirty="0"/>
              <a:t>蔣宗哲教授 </a:t>
            </a:r>
            <a:r>
              <a:rPr lang="en-US" altLang="zh-TW" dirty="0"/>
              <a:t>–</a:t>
            </a:r>
            <a:r>
              <a:rPr lang="zh-TW" altLang="en-US" dirty="0"/>
              <a:t> 程式設計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r>
              <a:rPr lang="zh-TW" altLang="en-US" dirty="0"/>
              <a:t> 講義</a:t>
            </a:r>
            <a:endParaRPr lang="en-US" altLang="zh-TW" dirty="0"/>
          </a:p>
          <a:p>
            <a:r>
              <a:rPr lang="en-US" altLang="zh-TW" dirty="0" err="1"/>
              <a:t>Netflex</a:t>
            </a:r>
            <a:r>
              <a:rPr lang="en-US" altLang="zh-TW" dirty="0"/>
              <a:t> </a:t>
            </a:r>
            <a:r>
              <a:rPr lang="zh-TW" altLang="en-US" dirty="0"/>
              <a:t>魷魚遊戲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878719-F2A8-405B-9C9B-85C6FB43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975CDD-44D9-40EF-BB6D-60B42EE4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7A33F5-5CAA-47C6-B6B2-E3A1CBC017C7}"/>
              </a:ext>
            </a:extLst>
          </p:cNvPr>
          <p:cNvSpPr/>
          <p:nvPr/>
        </p:nvSpPr>
        <p:spPr>
          <a:xfrm>
            <a:off x="187036" y="149970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F8DD45-809A-4F26-8290-4B03CBEC40F8}"/>
              </a:ext>
            </a:extLst>
          </p:cNvPr>
          <p:cNvSpPr/>
          <p:nvPr/>
        </p:nvSpPr>
        <p:spPr>
          <a:xfrm>
            <a:off x="9603607" y="6225733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9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4389408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複習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I.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7636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&lt;Recall/&gt;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284885" y="6225733"/>
            <a:ext cx="1763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&lt;/Recall&gt;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6856563" cy="48481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b="1" dirty="0"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ea typeface="微軟正黑體" panose="020B0604030504040204" pitchFamily="34" charset="-120"/>
              </a:rPr>
              <a:t>*</a:t>
            </a:r>
            <a:r>
              <a:rPr lang="zh-TW" altLang="en-US" b="1" dirty="0">
                <a:ea typeface="微軟正黑體" panose="020B0604030504040204" pitchFamily="34" charset="-120"/>
              </a:rPr>
              <a:t>」在</a:t>
            </a:r>
            <a:r>
              <a:rPr lang="en-US" altLang="zh-TW" b="1" dirty="0">
                <a:ea typeface="微軟正黑體" panose="020B0604030504040204" pitchFamily="34" charset="-120"/>
              </a:rPr>
              <a:t>C/C++</a:t>
            </a:r>
            <a:r>
              <a:rPr lang="zh-TW" altLang="en-US" b="1" dirty="0">
                <a:ea typeface="微軟正黑體" panose="020B0604030504040204" pitchFamily="34" charset="-120"/>
              </a:rPr>
              <a:t>裡面有三個用處</a:t>
            </a:r>
            <a:r>
              <a:rPr lang="en-US" altLang="zh-TW" b="1" dirty="0">
                <a:ea typeface="微軟正黑體" panose="020B0604030504040204" pitchFamily="34" charset="-120"/>
              </a:rPr>
              <a:t>:</a:t>
            </a:r>
          </a:p>
          <a:p>
            <a:pPr marL="514350" indent="-514350">
              <a:buAutoNum type="arabicParenBoth"/>
            </a:pPr>
            <a:r>
              <a:rPr lang="zh-TW" altLang="en-US" b="1" dirty="0">
                <a:ea typeface="微軟正黑體" panose="020B0604030504040204" pitchFamily="34" charset="-120"/>
              </a:rPr>
              <a:t>乘法 </a:t>
            </a:r>
            <a:r>
              <a:rPr lang="en-US" altLang="zh-TW" b="1" dirty="0">
                <a:ea typeface="微軟正黑體" panose="020B0604030504040204" pitchFamily="34" charset="-120"/>
              </a:rPr>
              <a:t>(Multiplication operator)</a:t>
            </a:r>
          </a:p>
          <a:p>
            <a:pPr marL="514350" indent="-514350">
              <a:buAutoNum type="arabicParenBoth"/>
            </a:pPr>
            <a:r>
              <a:rPr lang="zh-TW" altLang="en-US" b="1" dirty="0">
                <a:ea typeface="微軟正黑體" panose="020B0604030504040204" pitchFamily="34" charset="-120"/>
              </a:rPr>
              <a:t>指標宣告 </a:t>
            </a:r>
            <a:r>
              <a:rPr lang="en-US" altLang="zh-TW" b="1" dirty="0">
                <a:ea typeface="微軟正黑體" panose="020B0604030504040204" pitchFamily="34" charset="-120"/>
              </a:rPr>
              <a:t>(Definition of a pointer)</a:t>
            </a:r>
          </a:p>
          <a:p>
            <a:pPr marL="514350" indent="-514350">
              <a:buAutoNum type="arabicParenBoth"/>
            </a:pPr>
            <a:r>
              <a:rPr lang="zh-TW" altLang="en-US" b="1" dirty="0"/>
              <a:t>取指標數值 </a:t>
            </a:r>
            <a:r>
              <a:rPr lang="en-US" altLang="zh-TW" b="1" dirty="0"/>
              <a:t>(Dereferencing operator)</a:t>
            </a:r>
          </a:p>
          <a:p>
            <a:pPr marL="514350" indent="-514350">
              <a:buAutoNum type="arabicParenBoth"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宣告一個空指標 </a:t>
            </a:r>
            <a:r>
              <a:rPr lang="en-US" altLang="zh-TW" b="1" dirty="0"/>
              <a:t>(null pointer):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6-1: Null Pointer */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6-1: Null Pointer\n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*p = 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*q = 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NULL</a:t>
            </a:r>
            <a:r>
              <a:rPr lang="en-US" altLang="zh-TW" b="1" dirty="0"/>
              <a:t>;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5ABE767-4A27-4C65-8784-37E4A7B01530}"/>
              </a:ext>
            </a:extLst>
          </p:cNvPr>
          <p:cNvSpPr txBox="1"/>
          <p:nvPr/>
        </p:nvSpPr>
        <p:spPr>
          <a:xfrm>
            <a:off x="10117809" y="3069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4C2CF769-6F64-4CFE-9DB6-6A41689E9217}"/>
              </a:ext>
            </a:extLst>
          </p:cNvPr>
          <p:cNvSpPr/>
          <p:nvPr/>
        </p:nvSpPr>
        <p:spPr>
          <a:xfrm>
            <a:off x="7763774" y="4615131"/>
            <a:ext cx="3994030" cy="1569679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6-1:</a:t>
            </a: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寫一個程式來呈現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的三種用法。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&amp;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46888" y="622573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101749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當我們熟悉指標的基本操作後，再來就是我們要教將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Pointer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塞到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裡面去。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C7BBE2-730B-46B9-8BD4-646E182B20AA}"/>
              </a:ext>
            </a:extLst>
          </p:cNvPr>
          <p:cNvSpPr/>
          <p:nvPr/>
        </p:nvSpPr>
        <p:spPr>
          <a:xfrm>
            <a:off x="1899248" y="2568594"/>
            <a:ext cx="736552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#include &lt;</a:t>
            </a:r>
            <a:r>
              <a:rPr lang="en-US" altLang="zh-TW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stdio.h</a:t>
            </a:r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&gt;</a:t>
            </a:r>
            <a:endParaRPr lang="en-US" altLang="zh-TW" sz="2000" b="1" dirty="0">
              <a:latin typeface="+mj-lt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0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foo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err="1">
                <a:latin typeface="+mj-lt"/>
                <a:ea typeface="微軟正黑體" panose="020B0604030504040204" pitchFamily="34" charset="-120"/>
              </a:rPr>
              <a:t>val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, </a:t>
            </a:r>
            <a:r>
              <a:rPr lang="en-US" altLang="zh-TW" sz="20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*</a:t>
            </a:r>
            <a:r>
              <a:rPr lang="en-US" altLang="zh-TW" sz="2000" b="1" dirty="0" err="1">
                <a:latin typeface="+mj-lt"/>
                <a:ea typeface="微軟正黑體" panose="020B0604030504040204" pitchFamily="34" charset="-120"/>
              </a:rPr>
              <a:t>addr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){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000" b="1" dirty="0" err="1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val</a:t>
            </a:r>
            <a:r>
              <a:rPr lang="en-US" altLang="zh-TW" sz="20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 = %d (address: %p)\n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", a, </a:t>
            </a:r>
            <a:r>
              <a:rPr lang="en-US" altLang="zh-TW" sz="2000" b="1" dirty="0" err="1">
                <a:latin typeface="+mj-lt"/>
                <a:ea typeface="微軟正黑體" panose="020B0604030504040204" pitchFamily="34" charset="-120"/>
              </a:rPr>
              <a:t>addr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);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}</a:t>
            </a:r>
          </a:p>
          <a:p>
            <a:pPr algn="just"/>
            <a:endParaRPr lang="en-US" altLang="zh-TW" sz="2000" b="1" dirty="0">
              <a:latin typeface="+mj-lt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0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000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main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(){</a:t>
            </a:r>
          </a:p>
          <a:p>
            <a:pPr algn="just"/>
            <a:r>
              <a:rPr lang="en-US" altLang="zh-TW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微軟正黑體" panose="020B0604030504040204" pitchFamily="34" charset="-120"/>
              </a:rPr>
              <a:t>	/*Ex 6-2: Passing Pointer into Function */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0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Ex 6-2: Passing Pointer into Function\n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0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a = 5;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0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foo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(a, &amp;a);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	</a:t>
            </a:r>
            <a:r>
              <a:rPr lang="en-US" altLang="zh-TW" sz="20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0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a = %d (address: %p)\n</a:t>
            </a:r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", a, &amp;a);</a:t>
            </a:r>
          </a:p>
          <a:p>
            <a:pPr algn="just"/>
            <a:r>
              <a:rPr lang="en-US" altLang="zh-TW" sz="2000" b="1" dirty="0">
                <a:latin typeface="+mj-lt"/>
                <a:ea typeface="微軟正黑體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5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&amp;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46888" y="622573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4778217" cy="4934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經過剛剛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Ex 6-2</a:t>
            </a: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之後，還記得我們在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function</a:t>
            </a: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那個單元有提到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passing value into function</a:t>
            </a: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，那這兩者哪裡不同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b="1" dirty="0">
              <a:latin typeface="+mj-lt"/>
              <a:ea typeface="微軟正黑體" panose="020B0604030504040204" pitchFamily="34" charset="-12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宣告兩個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function: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arenBoth"/>
            </a:pP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foo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指標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)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arenBoth"/>
            </a:pP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b="1" dirty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goo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變數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)</a:t>
            </a:r>
          </a:p>
          <a:p>
            <a:pPr marL="514350" indent="-514350" algn="just">
              <a:lnSpc>
                <a:spcPct val="100000"/>
              </a:lnSpc>
              <a:spcBef>
                <a:spcPts val="0"/>
              </a:spcBef>
              <a:buAutoNum type="arabicParenBoth"/>
            </a:pP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main</a:t>
            </a: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分別呼叫前面兩個函數並觀察結果。</a:t>
            </a:r>
            <a:endParaRPr lang="en-US" altLang="zh-TW" b="1" dirty="0"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C84764-C7CB-4E83-A572-F0D6CEA7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260" y="1582764"/>
            <a:ext cx="6164404" cy="46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&amp;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46888" y="622573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4C84764-C7CB-4E83-A572-F0D6CEA7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55" y="1429446"/>
            <a:ext cx="6370068" cy="479628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CB7DE77-50EB-4135-8FF7-6D9697E97557}"/>
              </a:ext>
            </a:extLst>
          </p:cNvPr>
          <p:cNvSpPr/>
          <p:nvPr/>
        </p:nvSpPr>
        <p:spPr>
          <a:xfrm>
            <a:off x="838200" y="1690688"/>
            <a:ext cx="4579670" cy="2329221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6-2:</a:t>
            </a:r>
          </a:p>
          <a:p>
            <a:pPr marL="457200" indent="-457200">
              <a:spcBef>
                <a:spcPts val="600"/>
              </a:spcBef>
              <a:buAutoNum type="arabicParenBoth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先不要執行程式，請問這裡面每一個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的數值是多少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 marL="457200" indent="-457200">
              <a:buAutoNum type="arabicParenBoth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思考一下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究竟函數中放指標與放變數差別在哪裡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1281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&amp;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46888" y="6225733"/>
            <a:ext cx="2401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DF5D9FD-D0FF-4AAE-A060-E6FD59528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808563" cy="34932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/>
              <a:t>你們記不記得如果你已經開啟一個</a:t>
            </a:r>
            <a:r>
              <a:rPr lang="en-US" altLang="zh-TW" dirty="0"/>
              <a:t>word</a:t>
            </a:r>
            <a:r>
              <a:rPr lang="zh-TW" altLang="en-US" dirty="0"/>
              <a:t>檔，又在開啟一次，這時候是不是有一個熟悉的視窗呢</a:t>
            </a:r>
            <a:r>
              <a:rPr lang="en-US" altLang="zh-TW" dirty="0"/>
              <a:t>?</a:t>
            </a:r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唯讀是甚麼</a:t>
            </a:r>
            <a:r>
              <a:rPr lang="en-US" altLang="zh-TW" dirty="0"/>
              <a:t>?</a:t>
            </a:r>
            <a:r>
              <a:rPr lang="zh-TW" altLang="en-US" dirty="0"/>
              <a:t> 就是</a:t>
            </a:r>
            <a:r>
              <a:rPr lang="en-US" altLang="zh-TW" dirty="0"/>
              <a:t>Read Only</a:t>
            </a:r>
            <a:r>
              <a:rPr lang="zh-TW" altLang="en-US" dirty="0"/>
              <a:t> </a:t>
            </a:r>
            <a:r>
              <a:rPr lang="en-US" altLang="zh-TW" dirty="0"/>
              <a:t>(R)</a:t>
            </a:r>
            <a:r>
              <a:rPr lang="zh-TW" altLang="en-US" dirty="0"/>
              <a:t>，只能看不能改</a:t>
            </a:r>
            <a:r>
              <a:rPr lang="en-US" altLang="zh-TW" dirty="0"/>
              <a:t>!</a:t>
            </a:r>
          </a:p>
          <a:p>
            <a:pPr marL="0" indent="0" algn="just">
              <a:buNone/>
            </a:pPr>
            <a:r>
              <a:rPr lang="zh-TW" altLang="en-US" dirty="0"/>
              <a:t>相對的就是 </a:t>
            </a:r>
            <a:r>
              <a:rPr lang="en-US" altLang="zh-TW" dirty="0"/>
              <a:t>Read &amp;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 </a:t>
            </a:r>
            <a:r>
              <a:rPr lang="en-US" altLang="zh-TW" dirty="0"/>
              <a:t>(W)</a:t>
            </a:r>
            <a:r>
              <a:rPr lang="zh-TW" altLang="en-US" dirty="0"/>
              <a:t>，可讀可改</a:t>
            </a:r>
            <a:r>
              <a:rPr lang="en-US" altLang="zh-TW" dirty="0"/>
              <a:t>!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AB08B82-4A66-419C-B6DC-8EB9ED214308}"/>
              </a:ext>
            </a:extLst>
          </p:cNvPr>
          <p:cNvGrpSpPr/>
          <p:nvPr/>
        </p:nvGrpSpPr>
        <p:grpSpPr>
          <a:xfrm>
            <a:off x="985028" y="2835395"/>
            <a:ext cx="4649639" cy="1017499"/>
            <a:chOff x="3985403" y="4235570"/>
            <a:chExt cx="4649639" cy="1017499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733BCBE2-CA1D-4B7E-884F-A6C09E9BB5AD}"/>
                </a:ext>
              </a:extLst>
            </p:cNvPr>
            <p:cNvSpPr/>
            <p:nvPr/>
          </p:nvSpPr>
          <p:spPr>
            <a:xfrm>
              <a:off x="3985404" y="4235570"/>
              <a:ext cx="4649638" cy="1017499"/>
            </a:xfrm>
            <a:prstGeom prst="roundRect">
              <a:avLst>
                <a:gd name="adj" fmla="val 9885"/>
              </a:avLst>
            </a:prstGeom>
            <a:solidFill>
              <a:srgbClr val="F7F7F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50" dirty="0">
                  <a:solidFill>
                    <a:schemeClr val="tx1"/>
                  </a:solidFill>
                </a:rPr>
                <a:t>               </a:t>
              </a:r>
              <a:r>
                <a:rPr lang="en-US" altLang="zh-TW" sz="1050" dirty="0">
                  <a:solidFill>
                    <a:schemeClr val="tx1"/>
                  </a:solidFill>
                </a:rPr>
                <a:t>Hello.docx</a:t>
              </a:r>
              <a:r>
                <a:rPr lang="zh-TW" altLang="en-US" sz="1050" dirty="0">
                  <a:solidFill>
                    <a:schemeClr val="tx1"/>
                  </a:solidFill>
                </a:rPr>
                <a:t>該以唯讀開啟，除非其變更需要儲存。開啟為唯讀</a:t>
              </a:r>
              <a:r>
                <a:rPr lang="en-US" altLang="zh-TW" sz="1050" dirty="0">
                  <a:solidFill>
                    <a:schemeClr val="tx1"/>
                  </a:solidFill>
                </a:rPr>
                <a:t>?</a:t>
              </a:r>
              <a:endParaRPr lang="zh-TW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033939A-3DD0-4E6C-9D5E-BFF07516914B}"/>
                </a:ext>
              </a:extLst>
            </p:cNvPr>
            <p:cNvSpPr/>
            <p:nvPr/>
          </p:nvSpPr>
          <p:spPr>
            <a:xfrm>
              <a:off x="3985403" y="4235570"/>
              <a:ext cx="4649638" cy="241539"/>
            </a:xfrm>
            <a:prstGeom prst="roundRect">
              <a:avLst>
                <a:gd name="adj" fmla="val 9885"/>
              </a:avLst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/>
                <a:t>Microsoft Office Word</a:t>
              </a:r>
              <a:endParaRPr lang="zh-TW" altLang="en-US" sz="1050" dirty="0"/>
            </a:p>
          </p:txBody>
        </p:sp>
        <p:sp>
          <p:nvSpPr>
            <p:cNvPr id="10" name="語音泡泡: 橢圓形 9">
              <a:extLst>
                <a:ext uri="{FF2B5EF4-FFF2-40B4-BE49-F238E27FC236}">
                  <a16:creationId xmlns:a16="http://schemas.microsoft.com/office/drawing/2014/main" id="{686159BF-261A-4EEB-B291-98DB4A9905AF}"/>
                </a:ext>
              </a:extLst>
            </p:cNvPr>
            <p:cNvSpPr/>
            <p:nvPr/>
          </p:nvSpPr>
          <p:spPr>
            <a:xfrm>
              <a:off x="4106174" y="4653950"/>
              <a:ext cx="502134" cy="336430"/>
            </a:xfrm>
            <a:prstGeom prst="wedgeEllipseCallou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7030A0"/>
                  </a:solidFill>
                </a:rPr>
                <a:t>?</a:t>
              </a:r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39637DE-AF9B-4B63-8788-C28425F750FF}"/>
                </a:ext>
              </a:extLst>
            </p:cNvPr>
            <p:cNvSpPr/>
            <p:nvPr/>
          </p:nvSpPr>
          <p:spPr>
            <a:xfrm>
              <a:off x="4839418" y="4961208"/>
              <a:ext cx="733245" cy="20610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</a:rPr>
                <a:t>是</a:t>
              </a:r>
              <a:r>
                <a:rPr lang="en-US" altLang="zh-TW" sz="1000" dirty="0">
                  <a:solidFill>
                    <a:schemeClr val="tx1"/>
                  </a:solidFill>
                </a:rPr>
                <a:t>(Y)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40E40B-0B9C-4079-9E61-4414A31832F9}"/>
                </a:ext>
              </a:extLst>
            </p:cNvPr>
            <p:cNvSpPr/>
            <p:nvPr/>
          </p:nvSpPr>
          <p:spPr>
            <a:xfrm>
              <a:off x="6210704" y="4973682"/>
              <a:ext cx="733245" cy="20610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</a:rPr>
                <a:t>否</a:t>
              </a:r>
              <a:r>
                <a:rPr lang="en-US" altLang="zh-TW" sz="1000" dirty="0">
                  <a:solidFill>
                    <a:schemeClr val="tx1"/>
                  </a:solidFill>
                </a:rPr>
                <a:t>(N)</a:t>
              </a:r>
              <a:endParaRPr lang="zh-TW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31442F8-FBB9-4FA7-9F55-3BAF0FBD6610}"/>
                </a:ext>
              </a:extLst>
            </p:cNvPr>
            <p:cNvSpPr/>
            <p:nvPr/>
          </p:nvSpPr>
          <p:spPr>
            <a:xfrm>
              <a:off x="7581990" y="4973682"/>
              <a:ext cx="733245" cy="206104"/>
            </a:xfrm>
            <a:prstGeom prst="roundRect">
              <a:avLst/>
            </a:prstGeom>
            <a:solidFill>
              <a:srgbClr val="F7F7F7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000" dirty="0">
                  <a:solidFill>
                    <a:schemeClr val="tx1"/>
                  </a:solidFill>
                </a:rPr>
                <a:t>取消</a:t>
              </a: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B6C8D24-1193-4756-A557-71A64D3F4DC1}"/>
                </a:ext>
              </a:extLst>
            </p:cNvPr>
            <p:cNvSpPr/>
            <p:nvPr/>
          </p:nvSpPr>
          <p:spPr>
            <a:xfrm>
              <a:off x="8428786" y="4260704"/>
              <a:ext cx="181122" cy="18112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乘號 16">
              <a:extLst>
                <a:ext uri="{FF2B5EF4-FFF2-40B4-BE49-F238E27FC236}">
                  <a16:creationId xmlns:a16="http://schemas.microsoft.com/office/drawing/2014/main" id="{AA1D2AFE-F3D0-4155-BC19-C2F23B1377CD}"/>
                </a:ext>
              </a:extLst>
            </p:cNvPr>
            <p:cNvSpPr/>
            <p:nvPr/>
          </p:nvSpPr>
          <p:spPr>
            <a:xfrm>
              <a:off x="8419334" y="4251252"/>
              <a:ext cx="200025" cy="200025"/>
            </a:xfrm>
            <a:prstGeom prst="mathMultiply">
              <a:avLst>
                <a:gd name="adj1" fmla="val 1082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82C81C4F-933C-4F01-9A86-111D61CD050B}"/>
              </a:ext>
            </a:extLst>
          </p:cNvPr>
          <p:cNvSpPr/>
          <p:nvPr/>
        </p:nvSpPr>
        <p:spPr>
          <a:xfrm>
            <a:off x="329184" y="5055675"/>
            <a:ext cx="11594593" cy="127727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effectLst>
            <a:outerShdw blurRad="330200" dist="38100" dir="2700000" algn="tl" rotWithShape="0">
              <a:prstClr val="black">
                <a:alpha val="21000"/>
              </a:prstClr>
            </a:outerShdw>
            <a:softEdge rad="50800"/>
          </a:effectLst>
        </p:spPr>
        <p:txBody>
          <a:bodyPr wrap="square">
            <a:spAutoFit/>
          </a:bodyPr>
          <a:lstStyle/>
          <a:p>
            <a:pPr algn="just" hangingPunct="0"/>
            <a:r>
              <a:rPr lang="zh-TW" altLang="en-US" b="1" dirty="0">
                <a:solidFill>
                  <a:srgbClr val="00206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                                           </a:t>
            </a:r>
            <a:r>
              <a:rPr lang="en-US" altLang="zh-TW" b="1" dirty="0">
                <a:solidFill>
                  <a:srgbClr val="00206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《</a:t>
            </a:r>
            <a:r>
              <a:rPr lang="zh-TW" altLang="en-US" b="1" dirty="0">
                <a:solidFill>
                  <a:srgbClr val="00206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愛蓮說</a:t>
            </a:r>
            <a:r>
              <a:rPr lang="en-US" altLang="zh-TW" b="1" dirty="0">
                <a:solidFill>
                  <a:srgbClr val="00206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》</a:t>
            </a:r>
            <a:r>
              <a:rPr lang="zh-TW" altLang="en-US" b="1" dirty="0">
                <a:solidFill>
                  <a:srgbClr val="00206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                                  </a:t>
            </a:r>
            <a:r>
              <a:rPr lang="zh-TW" altLang="en-US" dirty="0">
                <a:solidFill>
                  <a:srgbClr val="002060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北宋。周敦頤</a:t>
            </a:r>
            <a:endParaRPr lang="en-US" altLang="zh-TW" dirty="0">
              <a:solidFill>
                <a:srgbClr val="002060"/>
              </a:solidFill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  <a:p>
            <a:pPr algn="just" hangingPunct="0">
              <a:spcBef>
                <a:spcPts val="600"/>
              </a:spcBef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水陸草木之花，可愛者甚蕃；晉陶淵明獨愛菊，自李唐來，世人盛愛牡丹。予獨愛蓮之出淤泥而不染，濯清漣而不妖；中通外直，不蔓不枝；香遠益清，亭亭凈植，</a:t>
            </a:r>
            <a:r>
              <a:rPr lang="zh-TW" altLang="en-US" u="sng" dirty="0">
                <a:solidFill>
                  <a:srgbClr val="0000FF"/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可遠觀而不可褻玩焉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。予謂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華康行楷體W5" panose="03000509000000000000" pitchFamily="65" charset="-120"/>
                <a:ea typeface="華康行楷體W5" panose="03000509000000000000" pitchFamily="65" charset="-120"/>
              </a:rPr>
              <a:t>菊，花之隱逸者也；牡丹，花之富貴者也；蓮，花之君子者也。噫！菊之愛，陶後鮮有聞。蓮之愛，同予者何人？牡丹之愛，宜乎眾矣！</a:t>
            </a:r>
            <a:endParaRPr lang="zh-TW" alt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華康行楷體W5" panose="03000509000000000000" pitchFamily="65" charset="-120"/>
              <a:ea typeface="華康行楷體W5" panose="03000509000000000000" pitchFamily="65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87CC099-88CC-420A-A358-F1DF716EBF89}"/>
              </a:ext>
            </a:extLst>
          </p:cNvPr>
          <p:cNvSpPr/>
          <p:nvPr/>
        </p:nvSpPr>
        <p:spPr>
          <a:xfrm>
            <a:off x="8834213" y="1690688"/>
            <a:ext cx="3089564" cy="2162206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6-3:</a:t>
            </a:r>
          </a:p>
          <a:p>
            <a:pPr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想想看，有哪些情況你覺得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唯讀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是比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可讀可改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」更適用的呢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7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&amp;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8866" y="6225733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298502" cy="30724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矩陣其實就是一整串的連在一起數列，我們用下面這個例子來看一下。首先宣告一個整數陣列大小為五的</a:t>
            </a:r>
            <a:r>
              <a:rPr lang="en-US" altLang="zh-TW" b="1" dirty="0"/>
              <a:t>int </a:t>
            </a:r>
            <a:r>
              <a:rPr lang="en-US" altLang="zh-TW" b="1" dirty="0" err="1"/>
              <a:t>arr</a:t>
            </a:r>
            <a:r>
              <a:rPr lang="en-US" altLang="zh-TW" b="1" dirty="0"/>
              <a:t>[5]</a:t>
            </a:r>
            <a:r>
              <a:rPr lang="zh-TW" altLang="en-US" b="1" dirty="0"/>
              <a:t>，裡面分別儲存</a:t>
            </a:r>
            <a:r>
              <a:rPr lang="en-US" altLang="zh-TW" b="1" dirty="0"/>
              <a:t>{5,10,15,20,0}</a:t>
            </a:r>
            <a:r>
              <a:rPr lang="zh-TW" altLang="en-US" b="1" dirty="0"/>
              <a:t>。如果我們今天用一個指標指向矩陣第一個</a:t>
            </a:r>
            <a:r>
              <a:rPr lang="en-US" altLang="zh-TW" b="1" dirty="0"/>
              <a:t>element (i.e., </a:t>
            </a:r>
            <a:r>
              <a:rPr lang="en-US" altLang="zh-TW" b="1" dirty="0" err="1"/>
              <a:t>arr</a:t>
            </a:r>
            <a:r>
              <a:rPr lang="en-US" altLang="zh-TW" b="1" dirty="0"/>
              <a:t>[0])</a:t>
            </a:r>
            <a:r>
              <a:rPr lang="zh-TW" altLang="en-US" b="1" dirty="0"/>
              <a:t>，利用上週教過的</a:t>
            </a:r>
            <a:r>
              <a:rPr lang="zh-TW" altLang="en-US" b="1" dirty="0">
                <a:ea typeface="微軟正黑體" panose="020B0604030504040204" pitchFamily="34" charset="-120"/>
              </a:rPr>
              <a:t>「</a:t>
            </a:r>
            <a:r>
              <a:rPr lang="zh-TW" altLang="en-US" b="1" dirty="0"/>
              <a:t>地址</a:t>
            </a:r>
            <a:r>
              <a:rPr lang="en-US" altLang="zh-TW" b="1" dirty="0"/>
              <a:t>+1</a:t>
            </a:r>
            <a:r>
              <a:rPr lang="zh-TW" altLang="en-US" b="1" dirty="0">
                <a:ea typeface="微軟正黑體" panose="020B0604030504040204" pitchFamily="34" charset="-120"/>
              </a:rPr>
              <a:t>」取下一個</a:t>
            </a:r>
            <a:r>
              <a:rPr lang="en-US" altLang="zh-TW" b="1" dirty="0">
                <a:ea typeface="微軟正黑體" panose="020B0604030504040204" pitchFamily="34" charset="-120"/>
              </a:rPr>
              <a:t>element</a:t>
            </a:r>
            <a:r>
              <a:rPr lang="zh-TW" altLang="en-US" b="1" dirty="0">
                <a:ea typeface="微軟正黑體" panose="020B0604030504040204" pitchFamily="34" charset="-120"/>
              </a:rPr>
              <a:t>數值。</a:t>
            </a:r>
            <a:endParaRPr lang="en-US" altLang="zh-TW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967E7D-5C95-4574-9B91-00E7FF72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57721"/>
              </p:ext>
            </p:extLst>
          </p:nvPr>
        </p:nvGraphicFramePr>
        <p:xfrm>
          <a:off x="901939" y="4763136"/>
          <a:ext cx="10174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94">
                  <a:extLst>
                    <a:ext uri="{9D8B030D-6E8A-4147-A177-3AD203B41FA5}">
                      <a16:colId xmlns:a16="http://schemas.microsoft.com/office/drawing/2014/main" val="407875069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03369691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85310308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25405305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002816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77496632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97794117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1003948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60809216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49047196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92687174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70238051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04723823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08778734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654614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82383389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17953112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97281651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87059883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209733582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48434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8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12328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6B230A0-FFDF-4797-9AC3-A0D9EE82042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617071" y="5555414"/>
            <a:ext cx="0" cy="35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A15649-FEA4-46B9-8133-03A728977D8A}"/>
              </a:ext>
            </a:extLst>
          </p:cNvPr>
          <p:cNvSpPr txBox="1"/>
          <p:nvPr/>
        </p:nvSpPr>
        <p:spPr>
          <a:xfrm>
            <a:off x="2056661" y="5907936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 err="1"/>
              <a:t>arr</a:t>
            </a:r>
            <a:r>
              <a:rPr lang="en-US" altLang="zh-TW" b="1" dirty="0"/>
              <a:t>[5]</a:t>
            </a:r>
            <a:endParaRPr lang="zh-TW" altLang="en-US" b="1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5FE4E64-5A47-4CC1-93C8-A7043451A63A}"/>
              </a:ext>
            </a:extLst>
          </p:cNvPr>
          <p:cNvCxnSpPr>
            <a:cxnSpLocks/>
          </p:cNvCxnSpPr>
          <p:nvPr/>
        </p:nvCxnSpPr>
        <p:spPr>
          <a:xfrm>
            <a:off x="2674189" y="5731675"/>
            <a:ext cx="1855714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506C5BB-C5C3-4EC9-8363-AFC3543CC89A}"/>
              </a:ext>
            </a:extLst>
          </p:cNvPr>
          <p:cNvCxnSpPr/>
          <p:nvPr/>
        </p:nvCxnSpPr>
        <p:spPr>
          <a:xfrm>
            <a:off x="4529903" y="5555414"/>
            <a:ext cx="0" cy="176261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A4338E8-EB94-4B70-9EEE-B0C59BCD528C}"/>
              </a:ext>
            </a:extLst>
          </p:cNvPr>
          <p:cNvSpPr/>
          <p:nvPr/>
        </p:nvSpPr>
        <p:spPr>
          <a:xfrm>
            <a:off x="5925312" y="4668316"/>
            <a:ext cx="94818" cy="94818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C1E87565-1E51-4F79-988F-3A1446B5CCE3}"/>
              </a:ext>
            </a:extLst>
          </p:cNvPr>
          <p:cNvSpPr/>
          <p:nvPr/>
        </p:nvSpPr>
        <p:spPr>
          <a:xfrm>
            <a:off x="2569662" y="4668316"/>
            <a:ext cx="94818" cy="94818"/>
          </a:xfrm>
          <a:prstGeom prst="ellipse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B9B97389-556A-46F6-BC39-0A6F8561D2FB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16200000" flipV="1">
            <a:off x="4294896" y="2990491"/>
            <a:ext cx="12700" cy="3355650"/>
          </a:xfrm>
          <a:prstGeom prst="bentConnector3">
            <a:avLst>
              <a:gd name="adj1" fmla="val 1800000"/>
            </a:avLst>
          </a:prstGeom>
          <a:ln w="28575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B6F8D1E-2AD1-4642-B8C3-803B86597590}"/>
              </a:ext>
            </a:extLst>
          </p:cNvPr>
          <p:cNvSpPr txBox="1"/>
          <p:nvPr/>
        </p:nvSpPr>
        <p:spPr>
          <a:xfrm>
            <a:off x="2533086" y="4038696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 the first element of array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&amp; Pointer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848866" y="6225733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8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Ptr</a:t>
            </a:r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47B44F93-3BF6-4062-B7C6-18E6C9A9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698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/*Ex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6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-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3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Pointer to Array Element */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b="1" dirty="0">
                <a:latin typeface="+mj-lt"/>
              </a:rPr>
              <a:t>("</a:t>
            </a:r>
            <a:r>
              <a:rPr lang="zh-TW" altLang="en-US" b="1" dirty="0">
                <a:solidFill>
                  <a:srgbClr val="00B050"/>
                </a:solidFill>
                <a:latin typeface="+mj-lt"/>
              </a:rPr>
              <a:t>Ex 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6</a:t>
            </a:r>
            <a:r>
              <a:rPr lang="zh-TW" altLang="en-US" b="1" dirty="0">
                <a:solidFill>
                  <a:srgbClr val="00B050"/>
                </a:solidFill>
                <a:latin typeface="+mj-lt"/>
              </a:rPr>
              <a:t>-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3</a:t>
            </a:r>
            <a:r>
              <a:rPr lang="zh-TW" altLang="en-US" b="1" dirty="0">
                <a:solidFill>
                  <a:srgbClr val="00B050"/>
                </a:solidFill>
                <a:latin typeface="+mj-lt"/>
              </a:rPr>
              <a:t>: Pointer to Array Element\n</a:t>
            </a:r>
            <a:r>
              <a:rPr lang="zh-TW" altLang="en-US" b="1" dirty="0">
                <a:latin typeface="+mj-lt"/>
              </a:rPr>
              <a:t>");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zh-TW" altLang="en-US" b="1" dirty="0">
                <a:latin typeface="+mj-lt"/>
              </a:rPr>
              <a:t> arr[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5</a:t>
            </a:r>
            <a:r>
              <a:rPr lang="zh-TW" altLang="en-US" b="1" dirty="0">
                <a:latin typeface="+mj-lt"/>
              </a:rPr>
              <a:t>] = {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5</a:t>
            </a:r>
            <a:r>
              <a:rPr lang="zh-TW" altLang="en-US" b="1" dirty="0">
                <a:latin typeface="+mj-lt"/>
              </a:rPr>
              <a:t>,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10</a:t>
            </a:r>
            <a:r>
              <a:rPr lang="zh-TW" altLang="en-US" b="1" dirty="0">
                <a:latin typeface="+mj-lt"/>
              </a:rPr>
              <a:t>,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15</a:t>
            </a:r>
            <a:r>
              <a:rPr lang="zh-TW" altLang="en-US" b="1" dirty="0">
                <a:latin typeface="+mj-lt"/>
              </a:rPr>
              <a:t>,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20</a:t>
            </a:r>
            <a:r>
              <a:rPr lang="zh-TW" altLang="en-US" b="1" dirty="0">
                <a:latin typeface="+mj-lt"/>
              </a:rPr>
              <a:t>,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zh-TW" altLang="en-US" b="1" dirty="0">
                <a:latin typeface="+mj-lt"/>
              </a:rPr>
              <a:t>};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zh-TW" altLang="en-US" b="1" dirty="0">
                <a:latin typeface="+mj-lt"/>
              </a:rPr>
              <a:t> *p = &amp;arr[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zh-TW" altLang="en-US" b="1" dirty="0">
                <a:latin typeface="+mj-lt"/>
              </a:rPr>
              <a:t>];</a:t>
            </a:r>
          </a:p>
          <a:p>
            <a:pPr marL="0" indent="0">
              <a:buNone/>
            </a:pPr>
            <a:endParaRPr lang="zh-TW" altLang="en-US" b="1" dirty="0">
              <a:latin typeface="+mj-lt"/>
            </a:endParaRPr>
          </a:p>
          <a:p>
            <a:pPr marL="0" indent="0">
              <a:buNone/>
            </a:pPr>
            <a:r>
              <a:rPr lang="zh-TW" altLang="en-US" b="1" dirty="0">
                <a:solidFill>
                  <a:srgbClr val="0000FF"/>
                </a:solidFill>
                <a:latin typeface="+mj-lt"/>
              </a:rPr>
              <a:t>for</a:t>
            </a:r>
            <a:r>
              <a:rPr lang="zh-TW" altLang="en-US" b="1" dirty="0">
                <a:latin typeface="+mj-lt"/>
              </a:rPr>
              <a:t> (</a:t>
            </a:r>
            <a:r>
              <a:rPr lang="zh-TW" altLang="en-US" b="1" dirty="0">
                <a:solidFill>
                  <a:srgbClr val="0000FF"/>
                </a:solidFill>
                <a:latin typeface="+mj-lt"/>
              </a:rPr>
              <a:t>int </a:t>
            </a:r>
            <a:r>
              <a:rPr lang="zh-TW" altLang="en-US" b="1" dirty="0">
                <a:latin typeface="+mj-lt"/>
              </a:rPr>
              <a:t>i=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zh-TW" altLang="en-US" b="1" dirty="0">
                <a:latin typeface="+mj-lt"/>
              </a:rPr>
              <a:t>; i&lt;</a:t>
            </a:r>
            <a:r>
              <a:rPr lang="zh-TW" altLang="en-US" b="1" dirty="0">
                <a:solidFill>
                  <a:srgbClr val="FFC000"/>
                </a:solidFill>
                <a:latin typeface="+mj-lt"/>
              </a:rPr>
              <a:t>5</a:t>
            </a:r>
            <a:r>
              <a:rPr lang="zh-TW" altLang="en-US" b="1" dirty="0">
                <a:latin typeface="+mj-lt"/>
              </a:rPr>
              <a:t>; i++){</a:t>
            </a:r>
          </a:p>
          <a:p>
            <a:pPr marL="0" indent="0">
              <a:buNone/>
            </a:pPr>
            <a:r>
              <a:rPr lang="zh-TW" altLang="en-US" b="1" dirty="0">
                <a:latin typeface="+mj-lt"/>
              </a:rPr>
              <a:t>	</a:t>
            </a:r>
            <a:r>
              <a:rPr lang="zh-TW" altLang="en-US" b="1" dirty="0">
                <a:solidFill>
                  <a:srgbClr val="0000FF"/>
                </a:solidFill>
                <a:latin typeface="+mj-lt"/>
              </a:rPr>
              <a:t>printf</a:t>
            </a:r>
            <a:r>
              <a:rPr lang="zh-TW" altLang="en-US" b="1" dirty="0">
                <a:latin typeface="+mj-lt"/>
              </a:rPr>
              <a:t>("</a:t>
            </a:r>
            <a:r>
              <a:rPr lang="zh-TW" altLang="en-US" b="1" dirty="0">
                <a:solidFill>
                  <a:srgbClr val="00B050"/>
                </a:solidFill>
                <a:latin typeface="+mj-lt"/>
              </a:rPr>
              <a:t>%d\t</a:t>
            </a:r>
            <a:r>
              <a:rPr lang="zh-TW" altLang="en-US" b="1" dirty="0">
                <a:latin typeface="+mj-lt"/>
              </a:rPr>
              <a:t>", *(p+i));</a:t>
            </a:r>
          </a:p>
          <a:p>
            <a:pPr marL="0" indent="0">
              <a:buNone/>
            </a:pPr>
            <a:r>
              <a:rPr lang="zh-TW" altLang="en-US" b="1" dirty="0">
                <a:latin typeface="+mj-lt"/>
              </a:rPr>
              <a:t>}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B05EF92-A909-4BB9-8C25-AA75FC636716}"/>
              </a:ext>
            </a:extLst>
          </p:cNvPr>
          <p:cNvSpPr/>
          <p:nvPr/>
        </p:nvSpPr>
        <p:spPr>
          <a:xfrm>
            <a:off x="6927010" y="3235595"/>
            <a:ext cx="4960189" cy="2941368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6-4:</a:t>
            </a:r>
          </a:p>
          <a:p>
            <a:pPr algn="just">
              <a:spcBef>
                <a:spcPts val="600"/>
              </a:spcBef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宣告一個整數矩陣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 = {0,1,2,3,4,5,6,7,8,9}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與一個指標指向</a:t>
            </a: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arr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[0]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，假設搜尋到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會自動停止，並把掃描過程印出來，如下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矩陣索引值、矩陣中該元素數值、矩陣中該元素記憶體位置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040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6595</TotalTime>
  <Words>2759</Words>
  <Application>Microsoft Office PowerPoint</Application>
  <PresentationFormat>寬螢幕</PresentationFormat>
  <Paragraphs>554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華康行楷體W5</vt:lpstr>
      <vt:lpstr>微軟正黑體</vt:lpstr>
      <vt:lpstr>新細明體</vt:lpstr>
      <vt:lpstr>Arial</vt:lpstr>
      <vt:lpstr>Arial Black</vt:lpstr>
      <vt:lpstr>Calibri</vt:lpstr>
      <vt:lpstr>Office 佈景主題</vt:lpstr>
      <vt:lpstr>Pointer II: Pointer - Array &amp; Function</vt:lpstr>
      <vt:lpstr>大綱</vt:lpstr>
      <vt:lpstr>複習Pointer I.</vt:lpstr>
      <vt:lpstr>Pointer &amp; Function</vt:lpstr>
      <vt:lpstr>Pointer &amp; Function</vt:lpstr>
      <vt:lpstr>Pointer &amp; Function</vt:lpstr>
      <vt:lpstr>Pointer &amp; Function</vt:lpstr>
      <vt:lpstr>Array &amp; Pointer</vt:lpstr>
      <vt:lpstr>Array &amp; Pointer</vt:lpstr>
      <vt:lpstr>Array Pointer in Function</vt:lpstr>
      <vt:lpstr>Array Pointer in Function</vt:lpstr>
      <vt:lpstr>Array Pointer in Function</vt:lpstr>
      <vt:lpstr>Array Pointer in Function</vt:lpstr>
      <vt:lpstr>Pointer to Pointer</vt:lpstr>
      <vt:lpstr>Pointer to Pointer</vt:lpstr>
      <vt:lpstr>Pointer to Pointer</vt:lpstr>
      <vt:lpstr>Pointer to Pointer</vt:lpstr>
      <vt:lpstr>Pointer to Pointer</vt:lpstr>
      <vt:lpstr>Pointer to Pointer</vt:lpstr>
      <vt:lpstr>Pointer to Pointer</vt:lpstr>
      <vt:lpstr>Pointer to Pointer</vt:lpstr>
      <vt:lpstr>作業一</vt:lpstr>
      <vt:lpstr>作業一</vt:lpstr>
      <vt:lpstr>作業一</vt:lpstr>
      <vt:lpstr>作業一</vt:lpstr>
      <vt:lpstr>作業一</vt:lpstr>
      <vt:lpstr>作業一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189</cp:revision>
  <dcterms:created xsi:type="dcterms:W3CDTF">2021-08-06T15:11:16Z</dcterms:created>
  <dcterms:modified xsi:type="dcterms:W3CDTF">2021-11-08T16:36:45Z</dcterms:modified>
</cp:coreProperties>
</file>