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845050" cy="6858000"/>
  <p:notesSz cx="9144000" cy="6858000"/>
  <p:defaultTextStyle>
    <a:defPPr>
      <a:defRPr lang="ar-IQ"/>
    </a:defPPr>
    <a:lvl1pPr marL="0" algn="r" defTabSz="1166226" rtl="1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83113" algn="r" defTabSz="1166226" rtl="1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66226" algn="r" defTabSz="1166226" rtl="1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49339" algn="r" defTabSz="1166226" rtl="1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32452" algn="r" defTabSz="1166226" rtl="1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915564" algn="r" defTabSz="1166226" rtl="1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498677" algn="r" defTabSz="1166226" rtl="1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081790" algn="r" defTabSz="1166226" rtl="1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664903" algn="r" defTabSz="1166226" rtl="1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1" userDrawn="1">
          <p15:clr>
            <a:srgbClr val="A4A3A4"/>
          </p15:clr>
        </p15:guide>
        <p15:guide id="2" pos="152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0000"/>
    <a:srgbClr val="960000"/>
    <a:srgbClr val="9E0000"/>
    <a:srgbClr val="0D0D0D"/>
    <a:srgbClr val="B66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aximized" horzBarState="maximized">
    <p:restoredLeft sz="86081" autoAdjust="0"/>
    <p:restoredTop sz="91525" autoAdjust="0"/>
  </p:normalViewPr>
  <p:slideViewPr>
    <p:cSldViewPr>
      <p:cViewPr>
        <p:scale>
          <a:sx n="92" d="100"/>
          <a:sy n="92" d="100"/>
        </p:scale>
        <p:origin x="-3197" y="-125"/>
      </p:cViewPr>
      <p:guideLst>
        <p:guide orient="horz" pos="2161"/>
        <p:guide pos="152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518160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IQ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5C78C5B-4CF2-4277-92CA-31917385D1E5}" type="datetimeFigureOut">
              <a:rPr lang="ar-IQ" smtClean="0"/>
              <a:pPr/>
              <a:t>08/09/1445</a:t>
            </a:fld>
            <a:endParaRPr lang="ar-IQ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3663950" y="514350"/>
            <a:ext cx="18161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IQ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IQ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518160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IQ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2777D9B5-0CAE-4AA3-8BB5-8ACB40DFC1EC}" type="slidenum">
              <a:rPr lang="ar-IQ" smtClean="0"/>
              <a:pPr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3935005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>
          <a:xfrm>
            <a:off x="3663950" y="514350"/>
            <a:ext cx="1816100" cy="2571750"/>
          </a:xfrm>
        </p:spPr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IQ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7D9B5-0CAE-4AA3-8BB5-8ACB40DFC1EC}" type="slidenum">
              <a:rPr lang="ar-IQ" smtClean="0"/>
              <a:pPr/>
              <a:t>1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1222377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363381" y="2130430"/>
            <a:ext cx="4118293" cy="1470024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ar-IQ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726758" y="3886201"/>
            <a:ext cx="339153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073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14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221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29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36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2442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951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658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/>
              <a:t>انقر لتحرير نمط العنوان الثانوي الرئيسي</a:t>
            </a:r>
            <a:endParaRPr lang="ar-IQ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BDA3-9BCB-4B45-8BDF-FAF63782E30F}" type="datetimeFigureOut">
              <a:rPr lang="ar-IQ" smtClean="0"/>
              <a:pPr/>
              <a:t>08/09/1445</a:t>
            </a:fld>
            <a:endParaRPr lang="ar-IQ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90852-EBA4-425E-B4A1-2F750A66A458}" type="slidenum">
              <a:rPr lang="ar-IQ" smtClean="0"/>
              <a:pPr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107442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ar-IQ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IQ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BDA3-9BCB-4B45-8BDF-FAF63782E30F}" type="datetimeFigureOut">
              <a:rPr lang="ar-IQ" smtClean="0"/>
              <a:pPr/>
              <a:t>08/09/1445</a:t>
            </a:fld>
            <a:endParaRPr lang="ar-IQ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90852-EBA4-425E-B4A1-2F750A66A458}" type="slidenum">
              <a:rPr lang="ar-IQ" smtClean="0"/>
              <a:pPr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460764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3512662" y="228601"/>
            <a:ext cx="1090136" cy="4876800"/>
          </a:xfrm>
        </p:spPr>
        <p:txBody>
          <a:bodyPr vert="eaVert"/>
          <a:lstStyle/>
          <a:p>
            <a:r>
              <a:rPr lang="ar-SA"/>
              <a:t>انقر لتحرير نمط العنوان الرئيسي</a:t>
            </a:r>
            <a:endParaRPr lang="ar-IQ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242255" y="228601"/>
            <a:ext cx="3189657" cy="4876800"/>
          </a:xfrm>
        </p:spPr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IQ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BDA3-9BCB-4B45-8BDF-FAF63782E30F}" type="datetimeFigureOut">
              <a:rPr lang="ar-IQ" smtClean="0"/>
              <a:pPr/>
              <a:t>08/09/1445</a:t>
            </a:fld>
            <a:endParaRPr lang="ar-IQ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90852-EBA4-425E-B4A1-2F750A66A458}" type="slidenum">
              <a:rPr lang="ar-IQ" smtClean="0"/>
              <a:pPr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194356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ar-IQ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IQ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BDA3-9BCB-4B45-8BDF-FAF63782E30F}" type="datetimeFigureOut">
              <a:rPr lang="ar-IQ" smtClean="0"/>
              <a:pPr/>
              <a:t>08/09/1445</a:t>
            </a:fld>
            <a:endParaRPr lang="ar-IQ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90852-EBA4-425E-B4A1-2F750A66A458}" type="slidenum">
              <a:rPr lang="ar-IQ" smtClean="0"/>
              <a:pPr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83560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382727" y="4406904"/>
            <a:ext cx="4118293" cy="1362075"/>
          </a:xfrm>
        </p:spPr>
        <p:txBody>
          <a:bodyPr anchor="t"/>
          <a:lstStyle>
            <a:lvl1pPr algn="r">
              <a:defRPr sz="6187" b="1" cap="all"/>
            </a:lvl1pPr>
          </a:lstStyle>
          <a:p>
            <a:r>
              <a:rPr lang="ar-SA"/>
              <a:t>انقر لتحرير نمط العنوان الرئيسي</a:t>
            </a:r>
            <a:endParaRPr lang="ar-IQ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382727" y="2906715"/>
            <a:ext cx="4118293" cy="1500188"/>
          </a:xfrm>
        </p:spPr>
        <p:txBody>
          <a:bodyPr anchor="b"/>
          <a:lstStyle>
            <a:lvl1pPr marL="0" indent="0">
              <a:buNone/>
              <a:defRPr sz="3154">
                <a:solidFill>
                  <a:schemeClr val="tx1">
                    <a:tint val="75000"/>
                  </a:schemeClr>
                </a:solidFill>
              </a:defRPr>
            </a:lvl1pPr>
            <a:lvl2pPr marL="707374" indent="0">
              <a:buNone/>
              <a:defRPr sz="2790">
                <a:solidFill>
                  <a:schemeClr val="tx1">
                    <a:tint val="75000"/>
                  </a:schemeClr>
                </a:solidFill>
              </a:defRPr>
            </a:lvl2pPr>
            <a:lvl3pPr marL="1414749" indent="0">
              <a:buNone/>
              <a:defRPr sz="2426">
                <a:solidFill>
                  <a:schemeClr val="tx1">
                    <a:tint val="75000"/>
                  </a:schemeClr>
                </a:solidFill>
              </a:defRPr>
            </a:lvl3pPr>
            <a:lvl4pPr marL="2122123" indent="0">
              <a:buNone/>
              <a:defRPr sz="2184">
                <a:solidFill>
                  <a:schemeClr val="tx1">
                    <a:tint val="75000"/>
                  </a:schemeClr>
                </a:solidFill>
              </a:defRPr>
            </a:lvl4pPr>
            <a:lvl5pPr marL="2829498" indent="0">
              <a:buNone/>
              <a:defRPr sz="2184">
                <a:solidFill>
                  <a:schemeClr val="tx1">
                    <a:tint val="75000"/>
                  </a:schemeClr>
                </a:solidFill>
              </a:defRPr>
            </a:lvl5pPr>
            <a:lvl6pPr marL="3536871" indent="0">
              <a:buNone/>
              <a:defRPr sz="2184">
                <a:solidFill>
                  <a:schemeClr val="tx1">
                    <a:tint val="75000"/>
                  </a:schemeClr>
                </a:solidFill>
              </a:defRPr>
            </a:lvl6pPr>
            <a:lvl7pPr marL="4244245" indent="0">
              <a:buNone/>
              <a:defRPr sz="2184">
                <a:solidFill>
                  <a:schemeClr val="tx1">
                    <a:tint val="75000"/>
                  </a:schemeClr>
                </a:solidFill>
              </a:defRPr>
            </a:lvl7pPr>
            <a:lvl8pPr marL="4951619" indent="0">
              <a:buNone/>
              <a:defRPr sz="2184">
                <a:solidFill>
                  <a:schemeClr val="tx1">
                    <a:tint val="75000"/>
                  </a:schemeClr>
                </a:solidFill>
              </a:defRPr>
            </a:lvl8pPr>
            <a:lvl9pPr marL="5658994" indent="0">
              <a:buNone/>
              <a:defRPr sz="21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BDA3-9BCB-4B45-8BDF-FAF63782E30F}" type="datetimeFigureOut">
              <a:rPr lang="ar-IQ" smtClean="0"/>
              <a:pPr/>
              <a:t>08/09/1445</a:t>
            </a:fld>
            <a:endParaRPr lang="ar-IQ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90852-EBA4-425E-B4A1-2F750A66A458}" type="slidenum">
              <a:rPr lang="ar-IQ" smtClean="0"/>
              <a:pPr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926958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ar-IQ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242253" y="1333502"/>
            <a:ext cx="2139898" cy="3771900"/>
          </a:xfrm>
        </p:spPr>
        <p:txBody>
          <a:bodyPr/>
          <a:lstStyle>
            <a:lvl1pPr>
              <a:defRPr sz="4367"/>
            </a:lvl1pPr>
            <a:lvl2pPr>
              <a:defRPr sz="3761"/>
            </a:lvl2pPr>
            <a:lvl3pPr>
              <a:defRPr sz="3154"/>
            </a:lvl3pPr>
            <a:lvl4pPr>
              <a:defRPr sz="2790"/>
            </a:lvl4pPr>
            <a:lvl5pPr>
              <a:defRPr sz="2790"/>
            </a:lvl5pPr>
            <a:lvl6pPr>
              <a:defRPr sz="2790"/>
            </a:lvl6pPr>
            <a:lvl7pPr>
              <a:defRPr sz="2790"/>
            </a:lvl7pPr>
            <a:lvl8pPr>
              <a:defRPr sz="2790"/>
            </a:lvl8pPr>
            <a:lvl9pPr>
              <a:defRPr sz="279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IQ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2462901" y="1333502"/>
            <a:ext cx="2139898" cy="3771900"/>
          </a:xfrm>
        </p:spPr>
        <p:txBody>
          <a:bodyPr/>
          <a:lstStyle>
            <a:lvl1pPr>
              <a:defRPr sz="4367"/>
            </a:lvl1pPr>
            <a:lvl2pPr>
              <a:defRPr sz="3761"/>
            </a:lvl2pPr>
            <a:lvl3pPr>
              <a:defRPr sz="3154"/>
            </a:lvl3pPr>
            <a:lvl4pPr>
              <a:defRPr sz="2790"/>
            </a:lvl4pPr>
            <a:lvl5pPr>
              <a:defRPr sz="2790"/>
            </a:lvl5pPr>
            <a:lvl6pPr>
              <a:defRPr sz="2790"/>
            </a:lvl6pPr>
            <a:lvl7pPr>
              <a:defRPr sz="2790"/>
            </a:lvl7pPr>
            <a:lvl8pPr>
              <a:defRPr sz="2790"/>
            </a:lvl8pPr>
            <a:lvl9pPr>
              <a:defRPr sz="279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IQ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BDA3-9BCB-4B45-8BDF-FAF63782E30F}" type="datetimeFigureOut">
              <a:rPr lang="ar-IQ" smtClean="0"/>
              <a:pPr/>
              <a:t>08/09/1445</a:t>
            </a:fld>
            <a:endParaRPr lang="ar-IQ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90852-EBA4-425E-B4A1-2F750A66A458}" type="slidenum">
              <a:rPr lang="ar-IQ" smtClean="0"/>
              <a:pPr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1174429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242253" y="274640"/>
            <a:ext cx="436054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ar-SA"/>
              <a:t>انقر لتحرير نمط العنوان الرئيسي</a:t>
            </a:r>
            <a:endParaRPr lang="ar-IQ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242253" y="1535116"/>
            <a:ext cx="2140739" cy="639761"/>
          </a:xfrm>
        </p:spPr>
        <p:txBody>
          <a:bodyPr anchor="b"/>
          <a:lstStyle>
            <a:lvl1pPr marL="0" indent="0">
              <a:buNone/>
              <a:defRPr sz="3761" b="1"/>
            </a:lvl1pPr>
            <a:lvl2pPr marL="707374" indent="0">
              <a:buNone/>
              <a:defRPr sz="3154" b="1"/>
            </a:lvl2pPr>
            <a:lvl3pPr marL="1414749" indent="0">
              <a:buNone/>
              <a:defRPr sz="2790" b="1"/>
            </a:lvl3pPr>
            <a:lvl4pPr marL="2122123" indent="0">
              <a:buNone/>
              <a:defRPr sz="2426" b="1"/>
            </a:lvl4pPr>
            <a:lvl5pPr marL="2829498" indent="0">
              <a:buNone/>
              <a:defRPr sz="2426" b="1"/>
            </a:lvl5pPr>
            <a:lvl6pPr marL="3536871" indent="0">
              <a:buNone/>
              <a:defRPr sz="2426" b="1"/>
            </a:lvl6pPr>
            <a:lvl7pPr marL="4244245" indent="0">
              <a:buNone/>
              <a:defRPr sz="2426" b="1"/>
            </a:lvl7pPr>
            <a:lvl8pPr marL="4951619" indent="0">
              <a:buNone/>
              <a:defRPr sz="2426" b="1"/>
            </a:lvl8pPr>
            <a:lvl9pPr marL="5658994" indent="0">
              <a:buNone/>
              <a:defRPr sz="2426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242253" y="2174877"/>
            <a:ext cx="2140739" cy="3951287"/>
          </a:xfrm>
        </p:spPr>
        <p:txBody>
          <a:bodyPr/>
          <a:lstStyle>
            <a:lvl1pPr>
              <a:defRPr sz="3761"/>
            </a:lvl1pPr>
            <a:lvl2pPr>
              <a:defRPr sz="3154"/>
            </a:lvl2pPr>
            <a:lvl3pPr>
              <a:defRPr sz="2790"/>
            </a:lvl3pPr>
            <a:lvl4pPr>
              <a:defRPr sz="2426"/>
            </a:lvl4pPr>
            <a:lvl5pPr>
              <a:defRPr sz="2426"/>
            </a:lvl5pPr>
            <a:lvl6pPr>
              <a:defRPr sz="2426"/>
            </a:lvl6pPr>
            <a:lvl7pPr>
              <a:defRPr sz="2426"/>
            </a:lvl7pPr>
            <a:lvl8pPr>
              <a:defRPr sz="2426"/>
            </a:lvl8pPr>
            <a:lvl9pPr>
              <a:defRPr sz="2426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IQ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2461222" y="1535116"/>
            <a:ext cx="2141579" cy="639761"/>
          </a:xfrm>
        </p:spPr>
        <p:txBody>
          <a:bodyPr anchor="b"/>
          <a:lstStyle>
            <a:lvl1pPr marL="0" indent="0">
              <a:buNone/>
              <a:defRPr sz="3761" b="1"/>
            </a:lvl1pPr>
            <a:lvl2pPr marL="707374" indent="0">
              <a:buNone/>
              <a:defRPr sz="3154" b="1"/>
            </a:lvl2pPr>
            <a:lvl3pPr marL="1414749" indent="0">
              <a:buNone/>
              <a:defRPr sz="2790" b="1"/>
            </a:lvl3pPr>
            <a:lvl4pPr marL="2122123" indent="0">
              <a:buNone/>
              <a:defRPr sz="2426" b="1"/>
            </a:lvl4pPr>
            <a:lvl5pPr marL="2829498" indent="0">
              <a:buNone/>
              <a:defRPr sz="2426" b="1"/>
            </a:lvl5pPr>
            <a:lvl6pPr marL="3536871" indent="0">
              <a:buNone/>
              <a:defRPr sz="2426" b="1"/>
            </a:lvl6pPr>
            <a:lvl7pPr marL="4244245" indent="0">
              <a:buNone/>
              <a:defRPr sz="2426" b="1"/>
            </a:lvl7pPr>
            <a:lvl8pPr marL="4951619" indent="0">
              <a:buNone/>
              <a:defRPr sz="2426" b="1"/>
            </a:lvl8pPr>
            <a:lvl9pPr marL="5658994" indent="0">
              <a:buNone/>
              <a:defRPr sz="2426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2461222" y="2174877"/>
            <a:ext cx="2141579" cy="3951287"/>
          </a:xfrm>
        </p:spPr>
        <p:txBody>
          <a:bodyPr/>
          <a:lstStyle>
            <a:lvl1pPr>
              <a:defRPr sz="3761"/>
            </a:lvl1pPr>
            <a:lvl2pPr>
              <a:defRPr sz="3154"/>
            </a:lvl2pPr>
            <a:lvl3pPr>
              <a:defRPr sz="2790"/>
            </a:lvl3pPr>
            <a:lvl4pPr>
              <a:defRPr sz="2426"/>
            </a:lvl4pPr>
            <a:lvl5pPr>
              <a:defRPr sz="2426"/>
            </a:lvl5pPr>
            <a:lvl6pPr>
              <a:defRPr sz="2426"/>
            </a:lvl6pPr>
            <a:lvl7pPr>
              <a:defRPr sz="2426"/>
            </a:lvl7pPr>
            <a:lvl8pPr>
              <a:defRPr sz="2426"/>
            </a:lvl8pPr>
            <a:lvl9pPr>
              <a:defRPr sz="2426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IQ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BDA3-9BCB-4B45-8BDF-FAF63782E30F}" type="datetimeFigureOut">
              <a:rPr lang="ar-IQ" smtClean="0"/>
              <a:pPr/>
              <a:t>08/09/1445</a:t>
            </a:fld>
            <a:endParaRPr lang="ar-IQ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90852-EBA4-425E-B4A1-2F750A66A458}" type="slidenum">
              <a:rPr lang="ar-IQ" smtClean="0"/>
              <a:pPr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3147728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ar-IQ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BDA3-9BCB-4B45-8BDF-FAF63782E30F}" type="datetimeFigureOut">
              <a:rPr lang="ar-IQ" smtClean="0"/>
              <a:pPr/>
              <a:t>08/09/1445</a:t>
            </a:fld>
            <a:endParaRPr lang="ar-IQ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90852-EBA4-425E-B4A1-2F750A66A458}" type="slidenum">
              <a:rPr lang="ar-IQ" smtClean="0"/>
              <a:pPr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19314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BDA3-9BCB-4B45-8BDF-FAF63782E30F}" type="datetimeFigureOut">
              <a:rPr lang="ar-IQ" smtClean="0"/>
              <a:pPr/>
              <a:t>08/09/1445</a:t>
            </a:fld>
            <a:endParaRPr lang="ar-IQ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90852-EBA4-425E-B4A1-2F750A66A458}" type="slidenum">
              <a:rPr lang="ar-IQ" smtClean="0"/>
              <a:pPr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2617162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242257" y="273051"/>
            <a:ext cx="1593988" cy="1162051"/>
          </a:xfrm>
        </p:spPr>
        <p:txBody>
          <a:bodyPr anchor="b"/>
          <a:lstStyle>
            <a:lvl1pPr algn="r">
              <a:defRPr sz="3154" b="1"/>
            </a:lvl1pPr>
          </a:lstStyle>
          <a:p>
            <a:r>
              <a:rPr lang="ar-SA"/>
              <a:t>انقر لتحرير نمط العنوان الرئيسي</a:t>
            </a:r>
            <a:endParaRPr lang="ar-IQ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1894282" y="273052"/>
            <a:ext cx="2708518" cy="5853114"/>
          </a:xfrm>
        </p:spPr>
        <p:txBody>
          <a:bodyPr/>
          <a:lstStyle>
            <a:lvl1pPr>
              <a:defRPr sz="4974"/>
            </a:lvl1pPr>
            <a:lvl2pPr>
              <a:defRPr sz="4367"/>
            </a:lvl2pPr>
            <a:lvl3pPr>
              <a:defRPr sz="3761"/>
            </a:lvl3pPr>
            <a:lvl4pPr>
              <a:defRPr sz="3154"/>
            </a:lvl4pPr>
            <a:lvl5pPr>
              <a:defRPr sz="3154"/>
            </a:lvl5pPr>
            <a:lvl6pPr>
              <a:defRPr sz="3154"/>
            </a:lvl6pPr>
            <a:lvl7pPr>
              <a:defRPr sz="3154"/>
            </a:lvl7pPr>
            <a:lvl8pPr>
              <a:defRPr sz="3154"/>
            </a:lvl8pPr>
            <a:lvl9pPr>
              <a:defRPr sz="3154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IQ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242257" y="1435104"/>
            <a:ext cx="1593988" cy="4691063"/>
          </a:xfrm>
        </p:spPr>
        <p:txBody>
          <a:bodyPr/>
          <a:lstStyle>
            <a:lvl1pPr marL="0" indent="0">
              <a:buNone/>
              <a:defRPr sz="2184"/>
            </a:lvl1pPr>
            <a:lvl2pPr marL="707374" indent="0">
              <a:buNone/>
              <a:defRPr sz="1820"/>
            </a:lvl2pPr>
            <a:lvl3pPr marL="1414749" indent="0">
              <a:buNone/>
              <a:defRPr sz="1577"/>
            </a:lvl3pPr>
            <a:lvl4pPr marL="2122123" indent="0">
              <a:buNone/>
              <a:defRPr sz="1334"/>
            </a:lvl4pPr>
            <a:lvl5pPr marL="2829498" indent="0">
              <a:buNone/>
              <a:defRPr sz="1334"/>
            </a:lvl5pPr>
            <a:lvl6pPr marL="3536871" indent="0">
              <a:buNone/>
              <a:defRPr sz="1334"/>
            </a:lvl6pPr>
            <a:lvl7pPr marL="4244245" indent="0">
              <a:buNone/>
              <a:defRPr sz="1334"/>
            </a:lvl7pPr>
            <a:lvl8pPr marL="4951619" indent="0">
              <a:buNone/>
              <a:defRPr sz="1334"/>
            </a:lvl8pPr>
            <a:lvl9pPr marL="5658994" indent="0">
              <a:buNone/>
              <a:defRPr sz="1334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BDA3-9BCB-4B45-8BDF-FAF63782E30F}" type="datetimeFigureOut">
              <a:rPr lang="ar-IQ" smtClean="0"/>
              <a:pPr/>
              <a:t>08/09/1445</a:t>
            </a:fld>
            <a:endParaRPr lang="ar-IQ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90852-EBA4-425E-B4A1-2F750A66A458}" type="slidenum">
              <a:rPr lang="ar-IQ" smtClean="0"/>
              <a:pPr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3790628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949664" y="4800600"/>
            <a:ext cx="2907030" cy="566739"/>
          </a:xfrm>
        </p:spPr>
        <p:txBody>
          <a:bodyPr anchor="b"/>
          <a:lstStyle>
            <a:lvl1pPr algn="r">
              <a:defRPr sz="3154" b="1"/>
            </a:lvl1pPr>
          </a:lstStyle>
          <a:p>
            <a:r>
              <a:rPr lang="ar-SA"/>
              <a:t>انقر لتحرير نمط العنوان الرئيسي</a:t>
            </a:r>
            <a:endParaRPr lang="ar-IQ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949664" y="612775"/>
            <a:ext cx="2907030" cy="4114800"/>
          </a:xfrm>
        </p:spPr>
        <p:txBody>
          <a:bodyPr/>
          <a:lstStyle>
            <a:lvl1pPr marL="0" indent="0">
              <a:buNone/>
              <a:defRPr sz="4974"/>
            </a:lvl1pPr>
            <a:lvl2pPr marL="707374" indent="0">
              <a:buNone/>
              <a:defRPr sz="4367"/>
            </a:lvl2pPr>
            <a:lvl3pPr marL="1414749" indent="0">
              <a:buNone/>
              <a:defRPr sz="3761"/>
            </a:lvl3pPr>
            <a:lvl4pPr marL="2122123" indent="0">
              <a:buNone/>
              <a:defRPr sz="3154"/>
            </a:lvl4pPr>
            <a:lvl5pPr marL="2829498" indent="0">
              <a:buNone/>
              <a:defRPr sz="3154"/>
            </a:lvl5pPr>
            <a:lvl6pPr marL="3536871" indent="0">
              <a:buNone/>
              <a:defRPr sz="3154"/>
            </a:lvl6pPr>
            <a:lvl7pPr marL="4244245" indent="0">
              <a:buNone/>
              <a:defRPr sz="3154"/>
            </a:lvl7pPr>
            <a:lvl8pPr marL="4951619" indent="0">
              <a:buNone/>
              <a:defRPr sz="3154"/>
            </a:lvl8pPr>
            <a:lvl9pPr marL="5658994" indent="0">
              <a:buNone/>
              <a:defRPr sz="3154"/>
            </a:lvl9pPr>
          </a:lstStyle>
          <a:p>
            <a:endParaRPr lang="ar-IQ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949664" y="5367339"/>
            <a:ext cx="2907030" cy="804862"/>
          </a:xfrm>
        </p:spPr>
        <p:txBody>
          <a:bodyPr/>
          <a:lstStyle>
            <a:lvl1pPr marL="0" indent="0">
              <a:buNone/>
              <a:defRPr sz="2184"/>
            </a:lvl1pPr>
            <a:lvl2pPr marL="707374" indent="0">
              <a:buNone/>
              <a:defRPr sz="1820"/>
            </a:lvl2pPr>
            <a:lvl3pPr marL="1414749" indent="0">
              <a:buNone/>
              <a:defRPr sz="1577"/>
            </a:lvl3pPr>
            <a:lvl4pPr marL="2122123" indent="0">
              <a:buNone/>
              <a:defRPr sz="1334"/>
            </a:lvl4pPr>
            <a:lvl5pPr marL="2829498" indent="0">
              <a:buNone/>
              <a:defRPr sz="1334"/>
            </a:lvl5pPr>
            <a:lvl6pPr marL="3536871" indent="0">
              <a:buNone/>
              <a:defRPr sz="1334"/>
            </a:lvl6pPr>
            <a:lvl7pPr marL="4244245" indent="0">
              <a:buNone/>
              <a:defRPr sz="1334"/>
            </a:lvl7pPr>
            <a:lvl8pPr marL="4951619" indent="0">
              <a:buNone/>
              <a:defRPr sz="1334"/>
            </a:lvl8pPr>
            <a:lvl9pPr marL="5658994" indent="0">
              <a:buNone/>
              <a:defRPr sz="1334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BDA3-9BCB-4B45-8BDF-FAF63782E30F}" type="datetimeFigureOut">
              <a:rPr lang="ar-IQ" smtClean="0"/>
              <a:pPr/>
              <a:t>08/09/1445</a:t>
            </a:fld>
            <a:endParaRPr lang="ar-IQ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90852-EBA4-425E-B4A1-2F750A66A458}" type="slidenum">
              <a:rPr lang="ar-IQ" smtClean="0"/>
              <a:pPr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3637369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242253" y="274640"/>
            <a:ext cx="4360545" cy="1143000"/>
          </a:xfrm>
          <a:prstGeom prst="rect">
            <a:avLst/>
          </a:prstGeom>
        </p:spPr>
        <p:txBody>
          <a:bodyPr vert="horz" lIns="116623" tIns="58311" rIns="116623" bIns="58311" rtlCol="1" anchor="ctr">
            <a:normAutofit/>
          </a:bodyPr>
          <a:lstStyle/>
          <a:p>
            <a:r>
              <a:rPr lang="ar-SA"/>
              <a:t>انقر لتحرير نمط العنوان الرئيسي</a:t>
            </a:r>
            <a:endParaRPr lang="ar-IQ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242253" y="1600202"/>
            <a:ext cx="4360545" cy="4525963"/>
          </a:xfrm>
          <a:prstGeom prst="rect">
            <a:avLst/>
          </a:prstGeom>
        </p:spPr>
        <p:txBody>
          <a:bodyPr vert="horz" lIns="116623" tIns="58311" rIns="116623" bIns="58311" rtlCol="1">
            <a:normAutofit/>
          </a:bodyPr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IQ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3472286" y="6356355"/>
            <a:ext cx="1130512" cy="365124"/>
          </a:xfrm>
          <a:prstGeom prst="rect">
            <a:avLst/>
          </a:prstGeom>
        </p:spPr>
        <p:txBody>
          <a:bodyPr vert="horz" lIns="116623" tIns="58311" rIns="116623" bIns="58311" rtlCol="1" anchor="ctr"/>
          <a:lstStyle>
            <a:lvl1pPr algn="r">
              <a:defRPr sz="18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CBDA3-9BCB-4B45-8BDF-FAF63782E30F}" type="datetimeFigureOut">
              <a:rPr lang="ar-IQ" smtClean="0"/>
              <a:pPr/>
              <a:t>08/09/1445</a:t>
            </a:fld>
            <a:endParaRPr lang="ar-IQ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1655393" y="6356355"/>
            <a:ext cx="1534266" cy="365124"/>
          </a:xfrm>
          <a:prstGeom prst="rect">
            <a:avLst/>
          </a:prstGeom>
        </p:spPr>
        <p:txBody>
          <a:bodyPr vert="horz" lIns="116623" tIns="58311" rIns="116623" bIns="58311" rtlCol="1" anchor="ctr"/>
          <a:lstStyle>
            <a:lvl1pPr algn="ctr">
              <a:defRPr sz="18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IQ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242252" y="6356355"/>
            <a:ext cx="1130512" cy="365124"/>
          </a:xfrm>
          <a:prstGeom prst="rect">
            <a:avLst/>
          </a:prstGeom>
        </p:spPr>
        <p:txBody>
          <a:bodyPr vert="horz" lIns="116623" tIns="58311" rIns="116623" bIns="58311" rtlCol="1" anchor="ctr"/>
          <a:lstStyle>
            <a:lvl1pPr algn="l">
              <a:defRPr sz="18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90852-EBA4-425E-B4A1-2F750A66A458}" type="slidenum">
              <a:rPr lang="ar-IQ" smtClean="0"/>
              <a:pPr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670555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14749" rtl="1" eaLnBrk="1" latinLnBrk="0" hangingPunct="1">
        <a:spcBef>
          <a:spcPct val="0"/>
        </a:spcBef>
        <a:buNone/>
        <a:defRPr sz="67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0531" indent="-530531" algn="r" defTabSz="1414749" rtl="1" eaLnBrk="1" latinLnBrk="0" hangingPunct="1">
        <a:spcBef>
          <a:spcPct val="20000"/>
        </a:spcBef>
        <a:buFont typeface="Arial" panose="020B0604020202020204" pitchFamily="34" charset="0"/>
        <a:buChar char="•"/>
        <a:defRPr sz="4974" kern="1200">
          <a:solidFill>
            <a:schemeClr val="tx1"/>
          </a:solidFill>
          <a:latin typeface="+mn-lt"/>
          <a:ea typeface="+mn-ea"/>
          <a:cs typeface="+mn-cs"/>
        </a:defRPr>
      </a:lvl1pPr>
      <a:lvl2pPr marL="1149483" indent="-442109" algn="r" defTabSz="1414749" rtl="1" eaLnBrk="1" latinLnBrk="0" hangingPunct="1">
        <a:spcBef>
          <a:spcPct val="20000"/>
        </a:spcBef>
        <a:buFont typeface="Arial" panose="020B0604020202020204" pitchFamily="34" charset="0"/>
        <a:buChar char="–"/>
        <a:defRPr sz="4367" kern="1200">
          <a:solidFill>
            <a:schemeClr val="tx1"/>
          </a:solidFill>
          <a:latin typeface="+mn-lt"/>
          <a:ea typeface="+mn-ea"/>
          <a:cs typeface="+mn-cs"/>
        </a:defRPr>
      </a:lvl2pPr>
      <a:lvl3pPr marL="1768435" indent="-353687" algn="r" defTabSz="1414749" rtl="1" eaLnBrk="1" latinLnBrk="0" hangingPunct="1">
        <a:spcBef>
          <a:spcPct val="20000"/>
        </a:spcBef>
        <a:buFont typeface="Arial" panose="020B0604020202020204" pitchFamily="34" charset="0"/>
        <a:buChar char="•"/>
        <a:defRPr sz="3761" kern="1200">
          <a:solidFill>
            <a:schemeClr val="tx1"/>
          </a:solidFill>
          <a:latin typeface="+mn-lt"/>
          <a:ea typeface="+mn-ea"/>
          <a:cs typeface="+mn-cs"/>
        </a:defRPr>
      </a:lvl3pPr>
      <a:lvl4pPr marL="2475810" indent="-353687" algn="r" defTabSz="1414749" rtl="1" eaLnBrk="1" latinLnBrk="0" hangingPunct="1">
        <a:spcBef>
          <a:spcPct val="20000"/>
        </a:spcBef>
        <a:buFont typeface="Arial" panose="020B0604020202020204" pitchFamily="34" charset="0"/>
        <a:buChar char="–"/>
        <a:defRPr sz="3154" kern="1200">
          <a:solidFill>
            <a:schemeClr val="tx1"/>
          </a:solidFill>
          <a:latin typeface="+mn-lt"/>
          <a:ea typeface="+mn-ea"/>
          <a:cs typeface="+mn-cs"/>
        </a:defRPr>
      </a:lvl4pPr>
      <a:lvl5pPr marL="3183184" indent="-353687" algn="r" defTabSz="1414749" rtl="1" eaLnBrk="1" latinLnBrk="0" hangingPunct="1">
        <a:spcBef>
          <a:spcPct val="20000"/>
        </a:spcBef>
        <a:buFont typeface="Arial" panose="020B0604020202020204" pitchFamily="34" charset="0"/>
        <a:buChar char="»"/>
        <a:defRPr sz="3154" kern="1200">
          <a:solidFill>
            <a:schemeClr val="tx1"/>
          </a:solidFill>
          <a:latin typeface="+mn-lt"/>
          <a:ea typeface="+mn-ea"/>
          <a:cs typeface="+mn-cs"/>
        </a:defRPr>
      </a:lvl5pPr>
      <a:lvl6pPr marL="3890558" indent="-353687" algn="r" defTabSz="1414749" rtl="1" eaLnBrk="1" latinLnBrk="0" hangingPunct="1">
        <a:spcBef>
          <a:spcPct val="20000"/>
        </a:spcBef>
        <a:buFont typeface="Arial" panose="020B0604020202020204" pitchFamily="34" charset="0"/>
        <a:buChar char="•"/>
        <a:defRPr sz="3154" kern="1200">
          <a:solidFill>
            <a:schemeClr val="tx1"/>
          </a:solidFill>
          <a:latin typeface="+mn-lt"/>
          <a:ea typeface="+mn-ea"/>
          <a:cs typeface="+mn-cs"/>
        </a:defRPr>
      </a:lvl6pPr>
      <a:lvl7pPr marL="4597933" indent="-353687" algn="r" defTabSz="1414749" rtl="1" eaLnBrk="1" latinLnBrk="0" hangingPunct="1">
        <a:spcBef>
          <a:spcPct val="20000"/>
        </a:spcBef>
        <a:buFont typeface="Arial" panose="020B0604020202020204" pitchFamily="34" charset="0"/>
        <a:buChar char="•"/>
        <a:defRPr sz="3154" kern="1200">
          <a:solidFill>
            <a:schemeClr val="tx1"/>
          </a:solidFill>
          <a:latin typeface="+mn-lt"/>
          <a:ea typeface="+mn-ea"/>
          <a:cs typeface="+mn-cs"/>
        </a:defRPr>
      </a:lvl7pPr>
      <a:lvl8pPr marL="5305307" indent="-353687" algn="r" defTabSz="1414749" rtl="1" eaLnBrk="1" latinLnBrk="0" hangingPunct="1">
        <a:spcBef>
          <a:spcPct val="20000"/>
        </a:spcBef>
        <a:buFont typeface="Arial" panose="020B0604020202020204" pitchFamily="34" charset="0"/>
        <a:buChar char="•"/>
        <a:defRPr sz="3154" kern="1200">
          <a:solidFill>
            <a:schemeClr val="tx1"/>
          </a:solidFill>
          <a:latin typeface="+mn-lt"/>
          <a:ea typeface="+mn-ea"/>
          <a:cs typeface="+mn-cs"/>
        </a:defRPr>
      </a:lvl8pPr>
      <a:lvl9pPr marL="6012680" indent="-353687" algn="r" defTabSz="1414749" rtl="1" eaLnBrk="1" latinLnBrk="0" hangingPunct="1">
        <a:spcBef>
          <a:spcPct val="20000"/>
        </a:spcBef>
        <a:buFont typeface="Arial" panose="020B0604020202020204" pitchFamily="34" charset="0"/>
        <a:buChar char="•"/>
        <a:defRPr sz="31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IQ"/>
      </a:defPPr>
      <a:lvl1pPr marL="0" algn="r" defTabSz="1414749" rtl="1" eaLnBrk="1" latinLnBrk="0" hangingPunct="1">
        <a:defRPr sz="2790" kern="1200">
          <a:solidFill>
            <a:schemeClr val="tx1"/>
          </a:solidFill>
          <a:latin typeface="+mn-lt"/>
          <a:ea typeface="+mn-ea"/>
          <a:cs typeface="+mn-cs"/>
        </a:defRPr>
      </a:lvl1pPr>
      <a:lvl2pPr marL="707374" algn="r" defTabSz="1414749" rtl="1" eaLnBrk="1" latinLnBrk="0" hangingPunct="1">
        <a:defRPr sz="2790" kern="1200">
          <a:solidFill>
            <a:schemeClr val="tx1"/>
          </a:solidFill>
          <a:latin typeface="+mn-lt"/>
          <a:ea typeface="+mn-ea"/>
          <a:cs typeface="+mn-cs"/>
        </a:defRPr>
      </a:lvl2pPr>
      <a:lvl3pPr marL="1414749" algn="r" defTabSz="1414749" rtl="1" eaLnBrk="1" latinLnBrk="0" hangingPunct="1">
        <a:defRPr sz="2790" kern="1200">
          <a:solidFill>
            <a:schemeClr val="tx1"/>
          </a:solidFill>
          <a:latin typeface="+mn-lt"/>
          <a:ea typeface="+mn-ea"/>
          <a:cs typeface="+mn-cs"/>
        </a:defRPr>
      </a:lvl3pPr>
      <a:lvl4pPr marL="2122123" algn="r" defTabSz="1414749" rtl="1" eaLnBrk="1" latinLnBrk="0" hangingPunct="1">
        <a:defRPr sz="2790" kern="1200">
          <a:solidFill>
            <a:schemeClr val="tx1"/>
          </a:solidFill>
          <a:latin typeface="+mn-lt"/>
          <a:ea typeface="+mn-ea"/>
          <a:cs typeface="+mn-cs"/>
        </a:defRPr>
      </a:lvl4pPr>
      <a:lvl5pPr marL="2829498" algn="r" defTabSz="1414749" rtl="1" eaLnBrk="1" latinLnBrk="0" hangingPunct="1">
        <a:defRPr sz="2790" kern="1200">
          <a:solidFill>
            <a:schemeClr val="tx1"/>
          </a:solidFill>
          <a:latin typeface="+mn-lt"/>
          <a:ea typeface="+mn-ea"/>
          <a:cs typeface="+mn-cs"/>
        </a:defRPr>
      </a:lvl5pPr>
      <a:lvl6pPr marL="3536871" algn="r" defTabSz="1414749" rtl="1" eaLnBrk="1" latinLnBrk="0" hangingPunct="1">
        <a:defRPr sz="2790" kern="1200">
          <a:solidFill>
            <a:schemeClr val="tx1"/>
          </a:solidFill>
          <a:latin typeface="+mn-lt"/>
          <a:ea typeface="+mn-ea"/>
          <a:cs typeface="+mn-cs"/>
        </a:defRPr>
      </a:lvl6pPr>
      <a:lvl7pPr marL="4244245" algn="r" defTabSz="1414749" rtl="1" eaLnBrk="1" latinLnBrk="0" hangingPunct="1">
        <a:defRPr sz="2790" kern="1200">
          <a:solidFill>
            <a:schemeClr val="tx1"/>
          </a:solidFill>
          <a:latin typeface="+mn-lt"/>
          <a:ea typeface="+mn-ea"/>
          <a:cs typeface="+mn-cs"/>
        </a:defRPr>
      </a:lvl7pPr>
      <a:lvl8pPr marL="4951619" algn="r" defTabSz="1414749" rtl="1" eaLnBrk="1" latinLnBrk="0" hangingPunct="1">
        <a:defRPr sz="2790" kern="1200">
          <a:solidFill>
            <a:schemeClr val="tx1"/>
          </a:solidFill>
          <a:latin typeface="+mn-lt"/>
          <a:ea typeface="+mn-ea"/>
          <a:cs typeface="+mn-cs"/>
        </a:defRPr>
      </a:lvl8pPr>
      <a:lvl9pPr marL="5658994" algn="r" defTabSz="1414749" rtl="1" eaLnBrk="1" latinLnBrk="0" hangingPunct="1">
        <a:defRPr sz="27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صورة 26"/>
          <p:cNvPicPr>
            <a:picLocks noChangeAspect="1"/>
          </p:cNvPicPr>
          <p:nvPr/>
        </p:nvPicPr>
        <p:blipFill>
          <a:blip r:embed="rId3">
            <a:lum bright="70000" contrast="-10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6" y="2375149"/>
            <a:ext cx="4728513" cy="2998067"/>
          </a:xfrm>
          <a:prstGeom prst="rect">
            <a:avLst/>
          </a:prstGeom>
        </p:spPr>
      </p:pic>
      <p:sp>
        <p:nvSpPr>
          <p:cNvPr id="33" name="مربع نص 32"/>
          <p:cNvSpPr txBox="1"/>
          <p:nvPr/>
        </p:nvSpPr>
        <p:spPr>
          <a:xfrm>
            <a:off x="118269" y="2060848"/>
            <a:ext cx="4608512" cy="10618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50" b="1" dirty="0">
                <a:latin typeface="Georgia" panose="02040502050405020303" pitchFamily="18" charset="0"/>
              </a:rPr>
              <a:t>Has </a:t>
            </a:r>
            <a:r>
              <a:rPr lang="en-US" sz="1050" b="1" dirty="0" smtClean="0">
                <a:latin typeface="Georgia" panose="02040502050405020303" pitchFamily="18" charset="0"/>
              </a:rPr>
              <a:t>achieved 06 hours </a:t>
            </a:r>
            <a:r>
              <a:rPr lang="en-US" sz="1050" b="1" dirty="0">
                <a:latin typeface="Georgia" panose="02040502050405020303" pitchFamily="18" charset="0"/>
              </a:rPr>
              <a:t>training </a:t>
            </a:r>
            <a:r>
              <a:rPr lang="en-US" sz="1050" b="1" dirty="0" smtClean="0">
                <a:latin typeface="Georgia" panose="02040502050405020303" pitchFamily="18" charset="0"/>
              </a:rPr>
              <a:t>on </a:t>
            </a:r>
            <a:endParaRPr lang="en-US" sz="1050" b="1" dirty="0" smtClean="0">
              <a:latin typeface="Georgia" panose="020405020504050203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1050" b="1" dirty="0" smtClean="0">
                <a:latin typeface="Georgia" panose="02040502050405020303" pitchFamily="18" charset="0"/>
              </a:rPr>
              <a:t>(Graphic &amp; video design </a:t>
            </a:r>
            <a:r>
              <a:rPr lang="en-US" sz="1050" b="1" dirty="0" smtClean="0">
                <a:latin typeface="Georgia" panose="02040502050405020303" pitchFamily="18" charset="0"/>
              </a:rPr>
              <a:t>by </a:t>
            </a:r>
            <a:r>
              <a:rPr lang="en-US" sz="1050" b="1" dirty="0" err="1" smtClean="0">
                <a:latin typeface="Georgia" panose="02040502050405020303" pitchFamily="18" charset="0"/>
              </a:rPr>
              <a:t>Canva</a:t>
            </a:r>
            <a:r>
              <a:rPr lang="en-US" sz="1050" b="1" dirty="0" smtClean="0">
                <a:latin typeface="Georgia" panose="02040502050405020303" pitchFamily="18" charset="0"/>
              </a:rPr>
              <a:t>)</a:t>
            </a:r>
            <a:endParaRPr lang="en-US" sz="1050" b="1" dirty="0">
              <a:latin typeface="Georgia" panose="020405020504050203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1050" b="1" dirty="0" smtClean="0">
                <a:latin typeface="Georgia" panose="02040502050405020303" pitchFamily="18" charset="0"/>
              </a:rPr>
              <a:t>Finished it </a:t>
            </a:r>
            <a:r>
              <a:rPr lang="en-US" sz="1050" b="1" dirty="0">
                <a:latin typeface="Georgia" panose="02040502050405020303" pitchFamily="18" charset="0"/>
              </a:rPr>
              <a:t>at </a:t>
            </a:r>
            <a:r>
              <a:rPr lang="en-US" sz="1050" b="1" dirty="0" smtClean="0">
                <a:latin typeface="Georgia" panose="02040502050405020303" pitchFamily="18" charset="0"/>
              </a:rPr>
              <a:t>08 March 2024</a:t>
            </a:r>
          </a:p>
          <a:p>
            <a:pPr algn="ctr">
              <a:lnSpc>
                <a:spcPct val="150000"/>
              </a:lnSpc>
            </a:pPr>
            <a:r>
              <a:rPr lang="en-US" sz="1050" b="1" dirty="0">
                <a:latin typeface="Georgia" panose="02040502050405020303" pitchFamily="18" charset="0"/>
              </a:rPr>
              <a:t>And </a:t>
            </a:r>
            <a:r>
              <a:rPr lang="en-US" sz="1050" b="1" dirty="0" smtClean="0">
                <a:latin typeface="Georgia" panose="02040502050405020303" pitchFamily="18" charset="0"/>
              </a:rPr>
              <a:t>she </a:t>
            </a:r>
            <a:r>
              <a:rPr lang="en-US" sz="1050" b="1" dirty="0">
                <a:latin typeface="Georgia" panose="02040502050405020303" pitchFamily="18" charset="0"/>
              </a:rPr>
              <a:t>has </a:t>
            </a:r>
            <a:r>
              <a:rPr lang="en-US" sz="1050" b="1" dirty="0" smtClean="0">
                <a:latin typeface="Georgia" panose="02040502050405020303" pitchFamily="18" charset="0"/>
              </a:rPr>
              <a:t>95/100 </a:t>
            </a:r>
            <a:r>
              <a:rPr lang="en-US" sz="1050" b="1" dirty="0">
                <a:latin typeface="Georgia" panose="02040502050405020303" pitchFamily="18" charset="0"/>
              </a:rPr>
              <a:t>in the final exam</a:t>
            </a:r>
            <a:endParaRPr lang="en-US" sz="1050" b="1" dirty="0" smtClean="0">
              <a:latin typeface="Georgia" panose="02040502050405020303" pitchFamily="18" charset="0"/>
            </a:endParaRPr>
          </a:p>
        </p:txBody>
      </p:sp>
      <p:sp>
        <p:nvSpPr>
          <p:cNvPr id="38" name="مستطيل 8"/>
          <p:cNvSpPr/>
          <p:nvPr/>
        </p:nvSpPr>
        <p:spPr>
          <a:xfrm>
            <a:off x="392" y="-26645"/>
            <a:ext cx="3036107" cy="1017577"/>
          </a:xfrm>
          <a:custGeom>
            <a:avLst/>
            <a:gdLst>
              <a:gd name="connsiteX0" fmla="*/ 0 w 5892769"/>
              <a:gd name="connsiteY0" fmla="*/ 0 h 2017648"/>
              <a:gd name="connsiteX1" fmla="*/ 5892769 w 5892769"/>
              <a:gd name="connsiteY1" fmla="*/ 0 h 2017648"/>
              <a:gd name="connsiteX2" fmla="*/ 5892769 w 5892769"/>
              <a:gd name="connsiteY2" fmla="*/ 2017648 h 2017648"/>
              <a:gd name="connsiteX3" fmla="*/ 0 w 5892769"/>
              <a:gd name="connsiteY3" fmla="*/ 2017648 h 2017648"/>
              <a:gd name="connsiteX4" fmla="*/ 0 w 5892769"/>
              <a:gd name="connsiteY4" fmla="*/ 0 h 2017648"/>
              <a:gd name="connsiteX0" fmla="*/ 0 w 6650414"/>
              <a:gd name="connsiteY0" fmla="*/ 13063 h 2030711"/>
              <a:gd name="connsiteX1" fmla="*/ 6650414 w 6650414"/>
              <a:gd name="connsiteY1" fmla="*/ 0 h 2030711"/>
              <a:gd name="connsiteX2" fmla="*/ 5892769 w 6650414"/>
              <a:gd name="connsiteY2" fmla="*/ 2030711 h 2030711"/>
              <a:gd name="connsiteX3" fmla="*/ 0 w 6650414"/>
              <a:gd name="connsiteY3" fmla="*/ 2030711 h 2030711"/>
              <a:gd name="connsiteX4" fmla="*/ 0 w 6650414"/>
              <a:gd name="connsiteY4" fmla="*/ 13063 h 2030711"/>
              <a:gd name="connsiteX0" fmla="*/ 0 w 6807169"/>
              <a:gd name="connsiteY0" fmla="*/ 13063 h 2030711"/>
              <a:gd name="connsiteX1" fmla="*/ 6807169 w 6807169"/>
              <a:gd name="connsiteY1" fmla="*/ 0 h 2030711"/>
              <a:gd name="connsiteX2" fmla="*/ 5892769 w 6807169"/>
              <a:gd name="connsiteY2" fmla="*/ 2030711 h 2030711"/>
              <a:gd name="connsiteX3" fmla="*/ 0 w 6807169"/>
              <a:gd name="connsiteY3" fmla="*/ 2030711 h 2030711"/>
              <a:gd name="connsiteX4" fmla="*/ 0 w 6807169"/>
              <a:gd name="connsiteY4" fmla="*/ 13063 h 2030711"/>
              <a:gd name="connsiteX0" fmla="*/ 0 w 6807169"/>
              <a:gd name="connsiteY0" fmla="*/ 13063 h 2030711"/>
              <a:gd name="connsiteX1" fmla="*/ 6807169 w 6807169"/>
              <a:gd name="connsiteY1" fmla="*/ 0 h 2030711"/>
              <a:gd name="connsiteX2" fmla="*/ 5775203 w 6807169"/>
              <a:gd name="connsiteY2" fmla="*/ 1730265 h 2030711"/>
              <a:gd name="connsiteX3" fmla="*/ 0 w 6807169"/>
              <a:gd name="connsiteY3" fmla="*/ 2030711 h 2030711"/>
              <a:gd name="connsiteX4" fmla="*/ 0 w 6807169"/>
              <a:gd name="connsiteY4" fmla="*/ 13063 h 2030711"/>
              <a:gd name="connsiteX0" fmla="*/ 0 w 6807169"/>
              <a:gd name="connsiteY0" fmla="*/ 13063 h 2030711"/>
              <a:gd name="connsiteX1" fmla="*/ 6807169 w 6807169"/>
              <a:gd name="connsiteY1" fmla="*/ 0 h 2030711"/>
              <a:gd name="connsiteX2" fmla="*/ 5605386 w 6807169"/>
              <a:gd name="connsiteY2" fmla="*/ 1664951 h 2030711"/>
              <a:gd name="connsiteX3" fmla="*/ 0 w 6807169"/>
              <a:gd name="connsiteY3" fmla="*/ 2030711 h 2030711"/>
              <a:gd name="connsiteX4" fmla="*/ 0 w 6807169"/>
              <a:gd name="connsiteY4" fmla="*/ 13063 h 2030711"/>
              <a:gd name="connsiteX0" fmla="*/ 0 w 6807169"/>
              <a:gd name="connsiteY0" fmla="*/ 13063 h 2030711"/>
              <a:gd name="connsiteX1" fmla="*/ 6807169 w 6807169"/>
              <a:gd name="connsiteY1" fmla="*/ 0 h 2030711"/>
              <a:gd name="connsiteX2" fmla="*/ 5461695 w 6807169"/>
              <a:gd name="connsiteY2" fmla="*/ 1717203 h 2030711"/>
              <a:gd name="connsiteX3" fmla="*/ 0 w 6807169"/>
              <a:gd name="connsiteY3" fmla="*/ 2030711 h 2030711"/>
              <a:gd name="connsiteX4" fmla="*/ 0 w 6807169"/>
              <a:gd name="connsiteY4" fmla="*/ 13063 h 2030711"/>
              <a:gd name="connsiteX0" fmla="*/ 0 w 6807169"/>
              <a:gd name="connsiteY0" fmla="*/ 13063 h 2030711"/>
              <a:gd name="connsiteX1" fmla="*/ 6807169 w 6807169"/>
              <a:gd name="connsiteY1" fmla="*/ 0 h 2030711"/>
              <a:gd name="connsiteX2" fmla="*/ 5500884 w 6807169"/>
              <a:gd name="connsiteY2" fmla="*/ 1978460 h 2030711"/>
              <a:gd name="connsiteX3" fmla="*/ 0 w 6807169"/>
              <a:gd name="connsiteY3" fmla="*/ 2030711 h 2030711"/>
              <a:gd name="connsiteX4" fmla="*/ 0 w 6807169"/>
              <a:gd name="connsiteY4" fmla="*/ 13063 h 2030711"/>
              <a:gd name="connsiteX0" fmla="*/ 0 w 6807169"/>
              <a:gd name="connsiteY0" fmla="*/ 13063 h 2030711"/>
              <a:gd name="connsiteX1" fmla="*/ 6807169 w 6807169"/>
              <a:gd name="connsiteY1" fmla="*/ 0 h 2030711"/>
              <a:gd name="connsiteX2" fmla="*/ 5500884 w 6807169"/>
              <a:gd name="connsiteY2" fmla="*/ 1978460 h 2030711"/>
              <a:gd name="connsiteX3" fmla="*/ 0 w 6807169"/>
              <a:gd name="connsiteY3" fmla="*/ 2030711 h 2030711"/>
              <a:gd name="connsiteX4" fmla="*/ 0 w 6807169"/>
              <a:gd name="connsiteY4" fmla="*/ 13063 h 2030711"/>
              <a:gd name="connsiteX0" fmla="*/ 0 w 6780467"/>
              <a:gd name="connsiteY0" fmla="*/ 209222 h 2226870"/>
              <a:gd name="connsiteX1" fmla="*/ 6780467 w 6780467"/>
              <a:gd name="connsiteY1" fmla="*/ 0 h 2226870"/>
              <a:gd name="connsiteX2" fmla="*/ 5500884 w 6780467"/>
              <a:gd name="connsiteY2" fmla="*/ 2174619 h 2226870"/>
              <a:gd name="connsiteX3" fmla="*/ 0 w 6780467"/>
              <a:gd name="connsiteY3" fmla="*/ 2226870 h 2226870"/>
              <a:gd name="connsiteX4" fmla="*/ 0 w 6780467"/>
              <a:gd name="connsiteY4" fmla="*/ 209222 h 2226870"/>
              <a:gd name="connsiteX0" fmla="*/ 0 w 6860573"/>
              <a:gd name="connsiteY0" fmla="*/ 222298 h 2239946"/>
              <a:gd name="connsiteX1" fmla="*/ 6860573 w 6860573"/>
              <a:gd name="connsiteY1" fmla="*/ 0 h 2239946"/>
              <a:gd name="connsiteX2" fmla="*/ 5500884 w 6860573"/>
              <a:gd name="connsiteY2" fmla="*/ 2187695 h 2239946"/>
              <a:gd name="connsiteX3" fmla="*/ 0 w 6860573"/>
              <a:gd name="connsiteY3" fmla="*/ 2239946 h 2239946"/>
              <a:gd name="connsiteX4" fmla="*/ 0 w 6860573"/>
              <a:gd name="connsiteY4" fmla="*/ 222298 h 2239946"/>
              <a:gd name="connsiteX0" fmla="*/ 0 w 6900626"/>
              <a:gd name="connsiteY0" fmla="*/ 222298 h 2239946"/>
              <a:gd name="connsiteX1" fmla="*/ 6900626 w 6900626"/>
              <a:gd name="connsiteY1" fmla="*/ 0 h 2239946"/>
              <a:gd name="connsiteX2" fmla="*/ 5500884 w 6900626"/>
              <a:gd name="connsiteY2" fmla="*/ 2187695 h 2239946"/>
              <a:gd name="connsiteX3" fmla="*/ 0 w 6900626"/>
              <a:gd name="connsiteY3" fmla="*/ 2239946 h 2239946"/>
              <a:gd name="connsiteX4" fmla="*/ 0 w 6900626"/>
              <a:gd name="connsiteY4" fmla="*/ 222298 h 2239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00626" h="2239946">
                <a:moveTo>
                  <a:pt x="0" y="222298"/>
                </a:moveTo>
                <a:cubicBezTo>
                  <a:pt x="2269056" y="217944"/>
                  <a:pt x="4631570" y="4354"/>
                  <a:pt x="6900626" y="0"/>
                </a:cubicBezTo>
                <a:cubicBezTo>
                  <a:pt x="6465198" y="659487"/>
                  <a:pt x="6053878" y="1371453"/>
                  <a:pt x="5500884" y="2187695"/>
                </a:cubicBezTo>
                <a:lnTo>
                  <a:pt x="0" y="2239946"/>
                </a:lnTo>
                <a:lnTo>
                  <a:pt x="0" y="222298"/>
                </a:lnTo>
                <a:close/>
              </a:path>
            </a:pathLst>
          </a:custGeom>
          <a:gradFill>
            <a:gsLst>
              <a:gs pos="59178">
                <a:srgbClr val="F5DDA2"/>
              </a:gs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69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IQ"/>
          </a:p>
        </p:txBody>
      </p:sp>
      <p:sp>
        <p:nvSpPr>
          <p:cNvPr id="39" name="مستطيل 8"/>
          <p:cNvSpPr/>
          <p:nvPr/>
        </p:nvSpPr>
        <p:spPr>
          <a:xfrm>
            <a:off x="-581" y="-27384"/>
            <a:ext cx="2950456" cy="936736"/>
          </a:xfrm>
          <a:custGeom>
            <a:avLst/>
            <a:gdLst>
              <a:gd name="connsiteX0" fmla="*/ 0 w 5892769"/>
              <a:gd name="connsiteY0" fmla="*/ 0 h 2017648"/>
              <a:gd name="connsiteX1" fmla="*/ 5892769 w 5892769"/>
              <a:gd name="connsiteY1" fmla="*/ 0 h 2017648"/>
              <a:gd name="connsiteX2" fmla="*/ 5892769 w 5892769"/>
              <a:gd name="connsiteY2" fmla="*/ 2017648 h 2017648"/>
              <a:gd name="connsiteX3" fmla="*/ 0 w 5892769"/>
              <a:gd name="connsiteY3" fmla="*/ 2017648 h 2017648"/>
              <a:gd name="connsiteX4" fmla="*/ 0 w 5892769"/>
              <a:gd name="connsiteY4" fmla="*/ 0 h 2017648"/>
              <a:gd name="connsiteX0" fmla="*/ 0 w 6650414"/>
              <a:gd name="connsiteY0" fmla="*/ 13063 h 2030711"/>
              <a:gd name="connsiteX1" fmla="*/ 6650414 w 6650414"/>
              <a:gd name="connsiteY1" fmla="*/ 0 h 2030711"/>
              <a:gd name="connsiteX2" fmla="*/ 5892769 w 6650414"/>
              <a:gd name="connsiteY2" fmla="*/ 2030711 h 2030711"/>
              <a:gd name="connsiteX3" fmla="*/ 0 w 6650414"/>
              <a:gd name="connsiteY3" fmla="*/ 2030711 h 2030711"/>
              <a:gd name="connsiteX4" fmla="*/ 0 w 6650414"/>
              <a:gd name="connsiteY4" fmla="*/ 13063 h 2030711"/>
              <a:gd name="connsiteX0" fmla="*/ 0 w 6807169"/>
              <a:gd name="connsiteY0" fmla="*/ 13063 h 2030711"/>
              <a:gd name="connsiteX1" fmla="*/ 6807169 w 6807169"/>
              <a:gd name="connsiteY1" fmla="*/ 0 h 2030711"/>
              <a:gd name="connsiteX2" fmla="*/ 5892769 w 6807169"/>
              <a:gd name="connsiteY2" fmla="*/ 2030711 h 2030711"/>
              <a:gd name="connsiteX3" fmla="*/ 0 w 6807169"/>
              <a:gd name="connsiteY3" fmla="*/ 2030711 h 2030711"/>
              <a:gd name="connsiteX4" fmla="*/ 0 w 6807169"/>
              <a:gd name="connsiteY4" fmla="*/ 13063 h 2030711"/>
              <a:gd name="connsiteX0" fmla="*/ 0 w 6807169"/>
              <a:gd name="connsiteY0" fmla="*/ 13063 h 2030711"/>
              <a:gd name="connsiteX1" fmla="*/ 6807169 w 6807169"/>
              <a:gd name="connsiteY1" fmla="*/ 0 h 2030711"/>
              <a:gd name="connsiteX2" fmla="*/ 5775203 w 6807169"/>
              <a:gd name="connsiteY2" fmla="*/ 1730265 h 2030711"/>
              <a:gd name="connsiteX3" fmla="*/ 0 w 6807169"/>
              <a:gd name="connsiteY3" fmla="*/ 2030711 h 2030711"/>
              <a:gd name="connsiteX4" fmla="*/ 0 w 6807169"/>
              <a:gd name="connsiteY4" fmla="*/ 13063 h 2030711"/>
              <a:gd name="connsiteX0" fmla="*/ 0 w 6807169"/>
              <a:gd name="connsiteY0" fmla="*/ 13063 h 2030711"/>
              <a:gd name="connsiteX1" fmla="*/ 6807169 w 6807169"/>
              <a:gd name="connsiteY1" fmla="*/ 0 h 2030711"/>
              <a:gd name="connsiteX2" fmla="*/ 5605386 w 6807169"/>
              <a:gd name="connsiteY2" fmla="*/ 1664951 h 2030711"/>
              <a:gd name="connsiteX3" fmla="*/ 0 w 6807169"/>
              <a:gd name="connsiteY3" fmla="*/ 2030711 h 2030711"/>
              <a:gd name="connsiteX4" fmla="*/ 0 w 6807169"/>
              <a:gd name="connsiteY4" fmla="*/ 13063 h 2030711"/>
              <a:gd name="connsiteX0" fmla="*/ 0 w 6807169"/>
              <a:gd name="connsiteY0" fmla="*/ 13063 h 2030711"/>
              <a:gd name="connsiteX1" fmla="*/ 6807169 w 6807169"/>
              <a:gd name="connsiteY1" fmla="*/ 0 h 2030711"/>
              <a:gd name="connsiteX2" fmla="*/ 5461695 w 6807169"/>
              <a:gd name="connsiteY2" fmla="*/ 1717203 h 2030711"/>
              <a:gd name="connsiteX3" fmla="*/ 0 w 6807169"/>
              <a:gd name="connsiteY3" fmla="*/ 2030711 h 2030711"/>
              <a:gd name="connsiteX4" fmla="*/ 0 w 6807169"/>
              <a:gd name="connsiteY4" fmla="*/ 13063 h 2030711"/>
              <a:gd name="connsiteX0" fmla="*/ 0 w 6807169"/>
              <a:gd name="connsiteY0" fmla="*/ 13063 h 2030711"/>
              <a:gd name="connsiteX1" fmla="*/ 6807169 w 6807169"/>
              <a:gd name="connsiteY1" fmla="*/ 0 h 2030711"/>
              <a:gd name="connsiteX2" fmla="*/ 5500884 w 6807169"/>
              <a:gd name="connsiteY2" fmla="*/ 1978460 h 2030711"/>
              <a:gd name="connsiteX3" fmla="*/ 0 w 6807169"/>
              <a:gd name="connsiteY3" fmla="*/ 2030711 h 2030711"/>
              <a:gd name="connsiteX4" fmla="*/ 0 w 6807169"/>
              <a:gd name="connsiteY4" fmla="*/ 13063 h 2030711"/>
              <a:gd name="connsiteX0" fmla="*/ 0 w 6807169"/>
              <a:gd name="connsiteY0" fmla="*/ 13063 h 2030711"/>
              <a:gd name="connsiteX1" fmla="*/ 6807169 w 6807169"/>
              <a:gd name="connsiteY1" fmla="*/ 0 h 2030711"/>
              <a:gd name="connsiteX2" fmla="*/ 5500884 w 6807169"/>
              <a:gd name="connsiteY2" fmla="*/ 1978460 h 2030711"/>
              <a:gd name="connsiteX3" fmla="*/ 0 w 6807169"/>
              <a:gd name="connsiteY3" fmla="*/ 2030711 h 2030711"/>
              <a:gd name="connsiteX4" fmla="*/ 0 w 6807169"/>
              <a:gd name="connsiteY4" fmla="*/ 13063 h 2030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7169" h="2030711">
                <a:moveTo>
                  <a:pt x="0" y="13063"/>
                </a:moveTo>
                <a:lnTo>
                  <a:pt x="6807169" y="0"/>
                </a:lnTo>
                <a:cubicBezTo>
                  <a:pt x="6371741" y="659487"/>
                  <a:pt x="6053878" y="1162218"/>
                  <a:pt x="5500884" y="1978460"/>
                </a:cubicBezTo>
                <a:lnTo>
                  <a:pt x="0" y="2030711"/>
                </a:lnTo>
                <a:lnTo>
                  <a:pt x="0" y="13063"/>
                </a:lnTo>
                <a:close/>
              </a:path>
            </a:pathLst>
          </a:cu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IQ" dirty="0"/>
          </a:p>
        </p:txBody>
      </p:sp>
      <p:pic>
        <p:nvPicPr>
          <p:cNvPr id="40" name="صورة 20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93" b="89934" l="4190" r="97114"/>
                    </a14:imgEffect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474" y="-4197"/>
            <a:ext cx="807639" cy="1023527"/>
          </a:xfrm>
          <a:prstGeom prst="rect">
            <a:avLst/>
          </a:prstGeom>
        </p:spPr>
      </p:pic>
      <p:sp>
        <p:nvSpPr>
          <p:cNvPr id="41" name="مربع نص 33"/>
          <p:cNvSpPr txBox="1"/>
          <p:nvPr/>
        </p:nvSpPr>
        <p:spPr>
          <a:xfrm>
            <a:off x="3448804" y="188640"/>
            <a:ext cx="1459202" cy="57708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50" dirty="0">
                <a:latin typeface="Mongolian Baiti" panose="03000500000000000000" pitchFamily="66" charset="0"/>
                <a:cs typeface="Mongolian Baiti" panose="03000500000000000000" pitchFamily="66" charset="0"/>
              </a:rPr>
              <a:t>INTERNATIONAL ACCREDITATION CENTER</a:t>
            </a:r>
            <a:endParaRPr lang="ar-IQ" sz="1050" dirty="0">
              <a:latin typeface="Mongolian Baiti" panose="03000500000000000000" pitchFamily="66" charset="0"/>
              <a:cs typeface="ae_Sharjah" panose="02060603050605020204" pitchFamily="18" charset="-78"/>
            </a:endParaRPr>
          </a:p>
        </p:txBody>
      </p:sp>
      <p:sp>
        <p:nvSpPr>
          <p:cNvPr id="42" name="مربع نص 2"/>
          <p:cNvSpPr txBox="1"/>
          <p:nvPr/>
        </p:nvSpPr>
        <p:spPr>
          <a:xfrm>
            <a:off x="3367454" y="692696"/>
            <a:ext cx="1460656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dirty="0">
                <a:solidFill>
                  <a:srgbClr val="7E000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Canada-Ontario-1297601-3</a:t>
            </a:r>
            <a:endParaRPr lang="ar-IQ" sz="900" dirty="0">
              <a:solidFill>
                <a:srgbClr val="7E0000"/>
              </a:solidFill>
              <a:latin typeface="Mongolian Baiti" panose="03000500000000000000" pitchFamily="66" charset="0"/>
            </a:endParaRPr>
          </a:p>
        </p:txBody>
      </p:sp>
      <p:sp>
        <p:nvSpPr>
          <p:cNvPr id="43" name="مربع نص 4"/>
          <p:cNvSpPr txBox="1"/>
          <p:nvPr/>
        </p:nvSpPr>
        <p:spPr>
          <a:xfrm>
            <a:off x="46261" y="35913"/>
            <a:ext cx="2859100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30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CERTIFICATE </a:t>
            </a:r>
            <a:endParaRPr lang="ar-IQ" sz="3000" dirty="0">
              <a:solidFill>
                <a:schemeClr val="bg1"/>
              </a:solidFill>
              <a:latin typeface="Mongolian Baiti" panose="03000500000000000000" pitchFamily="66" charset="0"/>
            </a:endParaRPr>
          </a:p>
        </p:txBody>
      </p:sp>
      <p:sp>
        <p:nvSpPr>
          <p:cNvPr id="48" name="مربع نص 5"/>
          <p:cNvSpPr txBox="1"/>
          <p:nvPr/>
        </p:nvSpPr>
        <p:spPr>
          <a:xfrm>
            <a:off x="102318" y="476672"/>
            <a:ext cx="22322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800" spc="210" dirty="0">
                <a:solidFill>
                  <a:schemeClr val="bg1"/>
                </a:solidFill>
                <a:latin typeface="Mongolian Baiti" panose="03000500000000000000" pitchFamily="66" charset="0"/>
                <a:cs typeface="ae_Khalid" panose="02060603050605020204" pitchFamily="18" charset="-78"/>
              </a:rPr>
              <a:t>Of Achievement</a:t>
            </a:r>
            <a:endParaRPr lang="ar-IQ" sz="1800" spc="210" dirty="0">
              <a:solidFill>
                <a:schemeClr val="bg1"/>
              </a:solidFill>
              <a:latin typeface="Mongolian Baiti" panose="03000500000000000000" pitchFamily="66" charset="0"/>
              <a:cs typeface="ae_Khalid" panose="02060603050605020204" pitchFamily="18" charset="-78"/>
            </a:endParaRPr>
          </a:p>
        </p:txBody>
      </p:sp>
      <p:sp>
        <p:nvSpPr>
          <p:cNvPr id="50" name="مستطيل 7"/>
          <p:cNvSpPr/>
          <p:nvPr/>
        </p:nvSpPr>
        <p:spPr>
          <a:xfrm>
            <a:off x="2492033" y="6126090"/>
            <a:ext cx="2355388" cy="751530"/>
          </a:xfrm>
          <a:custGeom>
            <a:avLst/>
            <a:gdLst>
              <a:gd name="connsiteX0" fmla="*/ 0 w 2699792"/>
              <a:gd name="connsiteY0" fmla="*/ 0 h 299095"/>
              <a:gd name="connsiteX1" fmla="*/ 2699792 w 2699792"/>
              <a:gd name="connsiteY1" fmla="*/ 0 h 299095"/>
              <a:gd name="connsiteX2" fmla="*/ 2699792 w 2699792"/>
              <a:gd name="connsiteY2" fmla="*/ 299095 h 299095"/>
              <a:gd name="connsiteX3" fmla="*/ 0 w 2699792"/>
              <a:gd name="connsiteY3" fmla="*/ 299095 h 299095"/>
              <a:gd name="connsiteX4" fmla="*/ 0 w 2699792"/>
              <a:gd name="connsiteY4" fmla="*/ 0 h 299095"/>
              <a:gd name="connsiteX0" fmla="*/ 431075 w 3130867"/>
              <a:gd name="connsiteY0" fmla="*/ 0 h 312158"/>
              <a:gd name="connsiteX1" fmla="*/ 3130867 w 3130867"/>
              <a:gd name="connsiteY1" fmla="*/ 0 h 312158"/>
              <a:gd name="connsiteX2" fmla="*/ 3130867 w 3130867"/>
              <a:gd name="connsiteY2" fmla="*/ 299095 h 312158"/>
              <a:gd name="connsiteX3" fmla="*/ 0 w 3130867"/>
              <a:gd name="connsiteY3" fmla="*/ 312158 h 312158"/>
              <a:gd name="connsiteX4" fmla="*/ 431075 w 3130867"/>
              <a:gd name="connsiteY4" fmla="*/ 0 h 312158"/>
              <a:gd name="connsiteX0" fmla="*/ 548640 w 3248432"/>
              <a:gd name="connsiteY0" fmla="*/ 0 h 312158"/>
              <a:gd name="connsiteX1" fmla="*/ 3248432 w 3248432"/>
              <a:gd name="connsiteY1" fmla="*/ 0 h 312158"/>
              <a:gd name="connsiteX2" fmla="*/ 3248432 w 3248432"/>
              <a:gd name="connsiteY2" fmla="*/ 299095 h 312158"/>
              <a:gd name="connsiteX3" fmla="*/ 0 w 3248432"/>
              <a:gd name="connsiteY3" fmla="*/ 312158 h 312158"/>
              <a:gd name="connsiteX4" fmla="*/ 548640 w 3248432"/>
              <a:gd name="connsiteY4" fmla="*/ 0 h 312158"/>
              <a:gd name="connsiteX0" fmla="*/ 182615 w 2882407"/>
              <a:gd name="connsiteY0" fmla="*/ 0 h 299095"/>
              <a:gd name="connsiteX1" fmla="*/ 2882407 w 2882407"/>
              <a:gd name="connsiteY1" fmla="*/ 0 h 299095"/>
              <a:gd name="connsiteX2" fmla="*/ 2882407 w 2882407"/>
              <a:gd name="connsiteY2" fmla="*/ 299095 h 299095"/>
              <a:gd name="connsiteX3" fmla="*/ 0 w 2882407"/>
              <a:gd name="connsiteY3" fmla="*/ 136293 h 299095"/>
              <a:gd name="connsiteX4" fmla="*/ 182615 w 2882407"/>
              <a:gd name="connsiteY4" fmla="*/ 0 h 299095"/>
              <a:gd name="connsiteX0" fmla="*/ 215890 w 2915682"/>
              <a:gd name="connsiteY0" fmla="*/ 0 h 299095"/>
              <a:gd name="connsiteX1" fmla="*/ 2915682 w 2915682"/>
              <a:gd name="connsiteY1" fmla="*/ 0 h 299095"/>
              <a:gd name="connsiteX2" fmla="*/ 2915682 w 2915682"/>
              <a:gd name="connsiteY2" fmla="*/ 299095 h 299095"/>
              <a:gd name="connsiteX3" fmla="*/ 0 w 2915682"/>
              <a:gd name="connsiteY3" fmla="*/ 156983 h 299095"/>
              <a:gd name="connsiteX4" fmla="*/ 215890 w 2915682"/>
              <a:gd name="connsiteY4" fmla="*/ 0 h 299095"/>
              <a:gd name="connsiteX0" fmla="*/ 814840 w 3514632"/>
              <a:gd name="connsiteY0" fmla="*/ 0 h 299095"/>
              <a:gd name="connsiteX1" fmla="*/ 3514632 w 3514632"/>
              <a:gd name="connsiteY1" fmla="*/ 0 h 299095"/>
              <a:gd name="connsiteX2" fmla="*/ 3514632 w 3514632"/>
              <a:gd name="connsiteY2" fmla="*/ 299095 h 299095"/>
              <a:gd name="connsiteX3" fmla="*/ 0 w 3514632"/>
              <a:gd name="connsiteY3" fmla="*/ 48360 h 299095"/>
              <a:gd name="connsiteX4" fmla="*/ 814840 w 3514632"/>
              <a:gd name="connsiteY4" fmla="*/ 0 h 299095"/>
              <a:gd name="connsiteX0" fmla="*/ 149339 w 2849131"/>
              <a:gd name="connsiteY0" fmla="*/ 0 h 299095"/>
              <a:gd name="connsiteX1" fmla="*/ 2849131 w 2849131"/>
              <a:gd name="connsiteY1" fmla="*/ 0 h 299095"/>
              <a:gd name="connsiteX2" fmla="*/ 2849131 w 2849131"/>
              <a:gd name="connsiteY2" fmla="*/ 299095 h 299095"/>
              <a:gd name="connsiteX3" fmla="*/ 0 w 2849131"/>
              <a:gd name="connsiteY3" fmla="*/ 120775 h 299095"/>
              <a:gd name="connsiteX4" fmla="*/ 149339 w 2849131"/>
              <a:gd name="connsiteY4" fmla="*/ 0 h 299095"/>
              <a:gd name="connsiteX0" fmla="*/ 748290 w 3448082"/>
              <a:gd name="connsiteY0" fmla="*/ 0 h 305084"/>
              <a:gd name="connsiteX1" fmla="*/ 3448082 w 3448082"/>
              <a:gd name="connsiteY1" fmla="*/ 0 h 305084"/>
              <a:gd name="connsiteX2" fmla="*/ 3448082 w 3448082"/>
              <a:gd name="connsiteY2" fmla="*/ 299095 h 305084"/>
              <a:gd name="connsiteX3" fmla="*/ 0 w 3448082"/>
              <a:gd name="connsiteY3" fmla="*/ 305084 h 305084"/>
              <a:gd name="connsiteX4" fmla="*/ 748290 w 3448082"/>
              <a:gd name="connsiteY4" fmla="*/ 0 h 305084"/>
              <a:gd name="connsiteX0" fmla="*/ 393357 w 3093149"/>
              <a:gd name="connsiteY0" fmla="*/ 0 h 299095"/>
              <a:gd name="connsiteX1" fmla="*/ 3093149 w 3093149"/>
              <a:gd name="connsiteY1" fmla="*/ 0 h 299095"/>
              <a:gd name="connsiteX2" fmla="*/ 3093149 w 3093149"/>
              <a:gd name="connsiteY2" fmla="*/ 299095 h 299095"/>
              <a:gd name="connsiteX3" fmla="*/ 0 w 3093149"/>
              <a:gd name="connsiteY3" fmla="*/ 231361 h 299095"/>
              <a:gd name="connsiteX4" fmla="*/ 393357 w 3093149"/>
              <a:gd name="connsiteY4" fmla="*/ 0 h 299095"/>
              <a:gd name="connsiteX0" fmla="*/ 648465 w 3348257"/>
              <a:gd name="connsiteY0" fmla="*/ 0 h 299095"/>
              <a:gd name="connsiteX1" fmla="*/ 3348257 w 3348257"/>
              <a:gd name="connsiteY1" fmla="*/ 0 h 299095"/>
              <a:gd name="connsiteX2" fmla="*/ 3348257 w 3348257"/>
              <a:gd name="connsiteY2" fmla="*/ 299095 h 299095"/>
              <a:gd name="connsiteX3" fmla="*/ 0 w 3348257"/>
              <a:gd name="connsiteY3" fmla="*/ 295869 h 299095"/>
              <a:gd name="connsiteX4" fmla="*/ 648465 w 3348257"/>
              <a:gd name="connsiteY4" fmla="*/ 0 h 299095"/>
              <a:gd name="connsiteX0" fmla="*/ 160432 w 2860224"/>
              <a:gd name="connsiteY0" fmla="*/ 0 h 299095"/>
              <a:gd name="connsiteX1" fmla="*/ 2860224 w 2860224"/>
              <a:gd name="connsiteY1" fmla="*/ 0 h 299095"/>
              <a:gd name="connsiteX2" fmla="*/ 2860224 w 2860224"/>
              <a:gd name="connsiteY2" fmla="*/ 299095 h 299095"/>
              <a:gd name="connsiteX3" fmla="*/ 0 w 2860224"/>
              <a:gd name="connsiteY3" fmla="*/ 102345 h 299095"/>
              <a:gd name="connsiteX4" fmla="*/ 160432 w 2860224"/>
              <a:gd name="connsiteY4" fmla="*/ 0 h 299095"/>
              <a:gd name="connsiteX0" fmla="*/ 149340 w 2849132"/>
              <a:gd name="connsiteY0" fmla="*/ 0 h 299095"/>
              <a:gd name="connsiteX1" fmla="*/ 2849132 w 2849132"/>
              <a:gd name="connsiteY1" fmla="*/ 0 h 299095"/>
              <a:gd name="connsiteX2" fmla="*/ 2849132 w 2849132"/>
              <a:gd name="connsiteY2" fmla="*/ 299095 h 299095"/>
              <a:gd name="connsiteX3" fmla="*/ 0 w 2849132"/>
              <a:gd name="connsiteY3" fmla="*/ 143815 h 299095"/>
              <a:gd name="connsiteX4" fmla="*/ 149340 w 2849132"/>
              <a:gd name="connsiteY4" fmla="*/ 0 h 299095"/>
              <a:gd name="connsiteX0" fmla="*/ 260257 w 2960049"/>
              <a:gd name="connsiteY0" fmla="*/ 0 h 299095"/>
              <a:gd name="connsiteX1" fmla="*/ 2960049 w 2960049"/>
              <a:gd name="connsiteY1" fmla="*/ 0 h 299095"/>
              <a:gd name="connsiteX2" fmla="*/ 2960049 w 2960049"/>
              <a:gd name="connsiteY2" fmla="*/ 299095 h 299095"/>
              <a:gd name="connsiteX3" fmla="*/ 0 w 2960049"/>
              <a:gd name="connsiteY3" fmla="*/ 162246 h 299095"/>
              <a:gd name="connsiteX4" fmla="*/ 260257 w 2960049"/>
              <a:gd name="connsiteY4" fmla="*/ 0 h 299095"/>
              <a:gd name="connsiteX0" fmla="*/ 326807 w 3026599"/>
              <a:gd name="connsiteY0" fmla="*/ 0 h 299095"/>
              <a:gd name="connsiteX1" fmla="*/ 3026599 w 3026599"/>
              <a:gd name="connsiteY1" fmla="*/ 0 h 299095"/>
              <a:gd name="connsiteX2" fmla="*/ 3026599 w 3026599"/>
              <a:gd name="connsiteY2" fmla="*/ 299095 h 299095"/>
              <a:gd name="connsiteX3" fmla="*/ 0 w 3026599"/>
              <a:gd name="connsiteY3" fmla="*/ 166854 h 299095"/>
              <a:gd name="connsiteX4" fmla="*/ 326807 w 3026599"/>
              <a:gd name="connsiteY4" fmla="*/ 0 h 299095"/>
              <a:gd name="connsiteX0" fmla="*/ 271349 w 2971141"/>
              <a:gd name="connsiteY0" fmla="*/ 0 h 299095"/>
              <a:gd name="connsiteX1" fmla="*/ 2971141 w 2971141"/>
              <a:gd name="connsiteY1" fmla="*/ 0 h 299095"/>
              <a:gd name="connsiteX2" fmla="*/ 2971141 w 2971141"/>
              <a:gd name="connsiteY2" fmla="*/ 299095 h 299095"/>
              <a:gd name="connsiteX3" fmla="*/ 0 w 2971141"/>
              <a:gd name="connsiteY3" fmla="*/ 148423 h 299095"/>
              <a:gd name="connsiteX4" fmla="*/ 271349 w 2971141"/>
              <a:gd name="connsiteY4" fmla="*/ 0 h 299095"/>
              <a:gd name="connsiteX0" fmla="*/ 193707 w 2893499"/>
              <a:gd name="connsiteY0" fmla="*/ 0 h 299095"/>
              <a:gd name="connsiteX1" fmla="*/ 2893499 w 2893499"/>
              <a:gd name="connsiteY1" fmla="*/ 0 h 299095"/>
              <a:gd name="connsiteX2" fmla="*/ 2893499 w 2893499"/>
              <a:gd name="connsiteY2" fmla="*/ 299095 h 299095"/>
              <a:gd name="connsiteX3" fmla="*/ 0 w 2893499"/>
              <a:gd name="connsiteY3" fmla="*/ 65484 h 299095"/>
              <a:gd name="connsiteX4" fmla="*/ 193707 w 2893499"/>
              <a:gd name="connsiteY4" fmla="*/ 0 h 299095"/>
              <a:gd name="connsiteX0" fmla="*/ 204799 w 2893499"/>
              <a:gd name="connsiteY0" fmla="*/ 0 h 322133"/>
              <a:gd name="connsiteX1" fmla="*/ 2893499 w 2893499"/>
              <a:gd name="connsiteY1" fmla="*/ 23038 h 322133"/>
              <a:gd name="connsiteX2" fmla="*/ 2893499 w 2893499"/>
              <a:gd name="connsiteY2" fmla="*/ 322133 h 322133"/>
              <a:gd name="connsiteX3" fmla="*/ 0 w 2893499"/>
              <a:gd name="connsiteY3" fmla="*/ 88522 h 322133"/>
              <a:gd name="connsiteX4" fmla="*/ 204799 w 2893499"/>
              <a:gd name="connsiteY4" fmla="*/ 0 h 322133"/>
              <a:gd name="connsiteX0" fmla="*/ 204799 w 2893499"/>
              <a:gd name="connsiteY0" fmla="*/ 9216 h 331349"/>
              <a:gd name="connsiteX1" fmla="*/ 2893499 w 2893499"/>
              <a:gd name="connsiteY1" fmla="*/ 0 h 331349"/>
              <a:gd name="connsiteX2" fmla="*/ 2893499 w 2893499"/>
              <a:gd name="connsiteY2" fmla="*/ 331349 h 331349"/>
              <a:gd name="connsiteX3" fmla="*/ 0 w 2893499"/>
              <a:gd name="connsiteY3" fmla="*/ 97738 h 331349"/>
              <a:gd name="connsiteX4" fmla="*/ 204799 w 2893499"/>
              <a:gd name="connsiteY4" fmla="*/ 9216 h 331349"/>
              <a:gd name="connsiteX0" fmla="*/ 215891 w 2904591"/>
              <a:gd name="connsiteY0" fmla="*/ 9216 h 331349"/>
              <a:gd name="connsiteX1" fmla="*/ 2904591 w 2904591"/>
              <a:gd name="connsiteY1" fmla="*/ 0 h 331349"/>
              <a:gd name="connsiteX2" fmla="*/ 2904591 w 2904591"/>
              <a:gd name="connsiteY2" fmla="*/ 331349 h 331349"/>
              <a:gd name="connsiteX3" fmla="*/ 0 w 2904591"/>
              <a:gd name="connsiteY3" fmla="*/ 194500 h 331349"/>
              <a:gd name="connsiteX4" fmla="*/ 215891 w 2904591"/>
              <a:gd name="connsiteY4" fmla="*/ 9216 h 331349"/>
              <a:gd name="connsiteX0" fmla="*/ 204799 w 2893499"/>
              <a:gd name="connsiteY0" fmla="*/ 9216 h 331349"/>
              <a:gd name="connsiteX1" fmla="*/ 2893499 w 2893499"/>
              <a:gd name="connsiteY1" fmla="*/ 0 h 331349"/>
              <a:gd name="connsiteX2" fmla="*/ 2893499 w 2893499"/>
              <a:gd name="connsiteY2" fmla="*/ 331349 h 331349"/>
              <a:gd name="connsiteX3" fmla="*/ 0 w 2893499"/>
              <a:gd name="connsiteY3" fmla="*/ 157638 h 331349"/>
              <a:gd name="connsiteX4" fmla="*/ 204799 w 2893499"/>
              <a:gd name="connsiteY4" fmla="*/ 9216 h 331349"/>
              <a:gd name="connsiteX0" fmla="*/ 204799 w 2904591"/>
              <a:gd name="connsiteY0" fmla="*/ 9216 h 285272"/>
              <a:gd name="connsiteX1" fmla="*/ 2893499 w 2904591"/>
              <a:gd name="connsiteY1" fmla="*/ 0 h 285272"/>
              <a:gd name="connsiteX2" fmla="*/ 2904591 w 2904591"/>
              <a:gd name="connsiteY2" fmla="*/ 285272 h 285272"/>
              <a:gd name="connsiteX3" fmla="*/ 0 w 2904591"/>
              <a:gd name="connsiteY3" fmla="*/ 157638 h 285272"/>
              <a:gd name="connsiteX4" fmla="*/ 204799 w 2904591"/>
              <a:gd name="connsiteY4" fmla="*/ 9216 h 285272"/>
              <a:gd name="connsiteX0" fmla="*/ 293532 w 2993324"/>
              <a:gd name="connsiteY0" fmla="*/ 9216 h 285272"/>
              <a:gd name="connsiteX1" fmla="*/ 2982232 w 2993324"/>
              <a:gd name="connsiteY1" fmla="*/ 0 h 285272"/>
              <a:gd name="connsiteX2" fmla="*/ 2993324 w 2993324"/>
              <a:gd name="connsiteY2" fmla="*/ 285272 h 285272"/>
              <a:gd name="connsiteX3" fmla="*/ 0 w 2993324"/>
              <a:gd name="connsiteY3" fmla="*/ 208323 h 285272"/>
              <a:gd name="connsiteX4" fmla="*/ 293532 w 2993324"/>
              <a:gd name="connsiteY4" fmla="*/ 9216 h 285272"/>
              <a:gd name="connsiteX0" fmla="*/ 182615 w 2882407"/>
              <a:gd name="connsiteY0" fmla="*/ 9216 h 285272"/>
              <a:gd name="connsiteX1" fmla="*/ 2871315 w 2882407"/>
              <a:gd name="connsiteY1" fmla="*/ 0 h 285272"/>
              <a:gd name="connsiteX2" fmla="*/ 2882407 w 2882407"/>
              <a:gd name="connsiteY2" fmla="*/ 285272 h 285272"/>
              <a:gd name="connsiteX3" fmla="*/ 0 w 2882407"/>
              <a:gd name="connsiteY3" fmla="*/ 102346 h 285272"/>
              <a:gd name="connsiteX4" fmla="*/ 182615 w 2882407"/>
              <a:gd name="connsiteY4" fmla="*/ 9216 h 285272"/>
              <a:gd name="connsiteX0" fmla="*/ 193707 w 2893499"/>
              <a:gd name="connsiteY0" fmla="*/ 9216 h 285272"/>
              <a:gd name="connsiteX1" fmla="*/ 2882407 w 2893499"/>
              <a:gd name="connsiteY1" fmla="*/ 0 h 285272"/>
              <a:gd name="connsiteX2" fmla="*/ 2893499 w 2893499"/>
              <a:gd name="connsiteY2" fmla="*/ 285272 h 285272"/>
              <a:gd name="connsiteX3" fmla="*/ 0 w 2893499"/>
              <a:gd name="connsiteY3" fmla="*/ 120777 h 285272"/>
              <a:gd name="connsiteX4" fmla="*/ 193707 w 2893499"/>
              <a:gd name="connsiteY4" fmla="*/ 9216 h 285272"/>
              <a:gd name="connsiteX0" fmla="*/ 127157 w 2826949"/>
              <a:gd name="connsiteY0" fmla="*/ 9216 h 285272"/>
              <a:gd name="connsiteX1" fmla="*/ 2815857 w 2826949"/>
              <a:gd name="connsiteY1" fmla="*/ 0 h 285272"/>
              <a:gd name="connsiteX2" fmla="*/ 2826949 w 2826949"/>
              <a:gd name="connsiteY2" fmla="*/ 285272 h 285272"/>
              <a:gd name="connsiteX3" fmla="*/ 0 w 2826949"/>
              <a:gd name="connsiteY3" fmla="*/ 83915 h 285272"/>
              <a:gd name="connsiteX4" fmla="*/ 127157 w 2826949"/>
              <a:gd name="connsiteY4" fmla="*/ 9216 h 285272"/>
              <a:gd name="connsiteX0" fmla="*/ 38424 w 2738216"/>
              <a:gd name="connsiteY0" fmla="*/ 9216 h 285272"/>
              <a:gd name="connsiteX1" fmla="*/ 2727124 w 2738216"/>
              <a:gd name="connsiteY1" fmla="*/ 0 h 285272"/>
              <a:gd name="connsiteX2" fmla="*/ 2738216 w 2738216"/>
              <a:gd name="connsiteY2" fmla="*/ 285272 h 285272"/>
              <a:gd name="connsiteX3" fmla="*/ 0 w 2738216"/>
              <a:gd name="connsiteY3" fmla="*/ 70092 h 285272"/>
              <a:gd name="connsiteX4" fmla="*/ 38424 w 2738216"/>
              <a:gd name="connsiteY4" fmla="*/ 9216 h 285272"/>
              <a:gd name="connsiteX0" fmla="*/ 116066 w 2815858"/>
              <a:gd name="connsiteY0" fmla="*/ 9216 h 285272"/>
              <a:gd name="connsiteX1" fmla="*/ 2804766 w 2815858"/>
              <a:gd name="connsiteY1" fmla="*/ 0 h 285272"/>
              <a:gd name="connsiteX2" fmla="*/ 2815858 w 2815858"/>
              <a:gd name="connsiteY2" fmla="*/ 285272 h 285272"/>
              <a:gd name="connsiteX3" fmla="*/ 0 w 2815858"/>
              <a:gd name="connsiteY3" fmla="*/ 111562 h 285272"/>
              <a:gd name="connsiteX4" fmla="*/ 116066 w 2815858"/>
              <a:gd name="connsiteY4" fmla="*/ 9216 h 285272"/>
              <a:gd name="connsiteX0" fmla="*/ 159867 w 2859659"/>
              <a:gd name="connsiteY0" fmla="*/ 9216 h 285272"/>
              <a:gd name="connsiteX1" fmla="*/ 2848567 w 2859659"/>
              <a:gd name="connsiteY1" fmla="*/ 0 h 285272"/>
              <a:gd name="connsiteX2" fmla="*/ 2859659 w 2859659"/>
              <a:gd name="connsiteY2" fmla="*/ 285272 h 285272"/>
              <a:gd name="connsiteX3" fmla="*/ 0 w 2859659"/>
              <a:gd name="connsiteY3" fmla="*/ 111562 h 285272"/>
              <a:gd name="connsiteX4" fmla="*/ 159867 w 2859659"/>
              <a:gd name="connsiteY4" fmla="*/ 9216 h 285272"/>
              <a:gd name="connsiteX0" fmla="*/ 28462 w 2728254"/>
              <a:gd name="connsiteY0" fmla="*/ 9216 h 285272"/>
              <a:gd name="connsiteX1" fmla="*/ 2717162 w 2728254"/>
              <a:gd name="connsiteY1" fmla="*/ 0 h 285272"/>
              <a:gd name="connsiteX2" fmla="*/ 2728254 w 2728254"/>
              <a:gd name="connsiteY2" fmla="*/ 285272 h 285272"/>
              <a:gd name="connsiteX3" fmla="*/ 0 w 2728254"/>
              <a:gd name="connsiteY3" fmla="*/ 93131 h 285272"/>
              <a:gd name="connsiteX4" fmla="*/ 28462 w 2728254"/>
              <a:gd name="connsiteY4" fmla="*/ 9216 h 285272"/>
              <a:gd name="connsiteX0" fmla="*/ 652637 w 3352429"/>
              <a:gd name="connsiteY0" fmla="*/ 9216 h 314301"/>
              <a:gd name="connsiteX1" fmla="*/ 3341337 w 3352429"/>
              <a:gd name="connsiteY1" fmla="*/ 0 h 314301"/>
              <a:gd name="connsiteX2" fmla="*/ 3352429 w 3352429"/>
              <a:gd name="connsiteY2" fmla="*/ 285272 h 314301"/>
              <a:gd name="connsiteX3" fmla="*/ 0 w 3352429"/>
              <a:gd name="connsiteY3" fmla="*/ 314301 h 314301"/>
              <a:gd name="connsiteX4" fmla="*/ 652637 w 3352429"/>
              <a:gd name="connsiteY4" fmla="*/ 9216 h 314301"/>
              <a:gd name="connsiteX0" fmla="*/ 652637 w 3352429"/>
              <a:gd name="connsiteY0" fmla="*/ 40434 h 314301"/>
              <a:gd name="connsiteX1" fmla="*/ 3341337 w 3352429"/>
              <a:gd name="connsiteY1" fmla="*/ 0 h 314301"/>
              <a:gd name="connsiteX2" fmla="*/ 3352429 w 3352429"/>
              <a:gd name="connsiteY2" fmla="*/ 285272 h 314301"/>
              <a:gd name="connsiteX3" fmla="*/ 0 w 3352429"/>
              <a:gd name="connsiteY3" fmla="*/ 314301 h 314301"/>
              <a:gd name="connsiteX4" fmla="*/ 652637 w 3352429"/>
              <a:gd name="connsiteY4" fmla="*/ 40434 h 314301"/>
              <a:gd name="connsiteX0" fmla="*/ 579170 w 3278962"/>
              <a:gd name="connsiteY0" fmla="*/ 40434 h 309841"/>
              <a:gd name="connsiteX1" fmla="*/ 3267870 w 3278962"/>
              <a:gd name="connsiteY1" fmla="*/ 0 h 309841"/>
              <a:gd name="connsiteX2" fmla="*/ 3278962 w 3278962"/>
              <a:gd name="connsiteY2" fmla="*/ 285272 h 309841"/>
              <a:gd name="connsiteX3" fmla="*/ 0 w 3278962"/>
              <a:gd name="connsiteY3" fmla="*/ 309841 h 309841"/>
              <a:gd name="connsiteX4" fmla="*/ 579170 w 3278962"/>
              <a:gd name="connsiteY4" fmla="*/ 40434 h 309841"/>
              <a:gd name="connsiteX0" fmla="*/ 537189 w 3236981"/>
              <a:gd name="connsiteY0" fmla="*/ 40434 h 314301"/>
              <a:gd name="connsiteX1" fmla="*/ 3225889 w 3236981"/>
              <a:gd name="connsiteY1" fmla="*/ 0 h 314301"/>
              <a:gd name="connsiteX2" fmla="*/ 3236981 w 3236981"/>
              <a:gd name="connsiteY2" fmla="*/ 285272 h 314301"/>
              <a:gd name="connsiteX3" fmla="*/ 0 w 3236981"/>
              <a:gd name="connsiteY3" fmla="*/ 314301 h 314301"/>
              <a:gd name="connsiteX4" fmla="*/ 537189 w 3236981"/>
              <a:gd name="connsiteY4" fmla="*/ 40434 h 314301"/>
              <a:gd name="connsiteX0" fmla="*/ 537189 w 3236981"/>
              <a:gd name="connsiteY0" fmla="*/ 22595 h 296462"/>
              <a:gd name="connsiteX1" fmla="*/ 3236384 w 3236981"/>
              <a:gd name="connsiteY1" fmla="*/ 0 h 296462"/>
              <a:gd name="connsiteX2" fmla="*/ 3236981 w 3236981"/>
              <a:gd name="connsiteY2" fmla="*/ 267433 h 296462"/>
              <a:gd name="connsiteX3" fmla="*/ 0 w 3236981"/>
              <a:gd name="connsiteY3" fmla="*/ 296462 h 296462"/>
              <a:gd name="connsiteX4" fmla="*/ 537189 w 3236981"/>
              <a:gd name="connsiteY4" fmla="*/ 22595 h 296462"/>
              <a:gd name="connsiteX0" fmla="*/ 537189 w 3246880"/>
              <a:gd name="connsiteY0" fmla="*/ 22595 h 296462"/>
              <a:gd name="connsiteX1" fmla="*/ 3246880 w 3246880"/>
              <a:gd name="connsiteY1" fmla="*/ 0 h 296462"/>
              <a:gd name="connsiteX2" fmla="*/ 3236981 w 3246880"/>
              <a:gd name="connsiteY2" fmla="*/ 267433 h 296462"/>
              <a:gd name="connsiteX3" fmla="*/ 0 w 3246880"/>
              <a:gd name="connsiteY3" fmla="*/ 296462 h 296462"/>
              <a:gd name="connsiteX4" fmla="*/ 537189 w 3246880"/>
              <a:gd name="connsiteY4" fmla="*/ 22595 h 296462"/>
              <a:gd name="connsiteX0" fmla="*/ 558180 w 3246880"/>
              <a:gd name="connsiteY0" fmla="*/ 18135 h 296462"/>
              <a:gd name="connsiteX1" fmla="*/ 3246880 w 3246880"/>
              <a:gd name="connsiteY1" fmla="*/ 0 h 296462"/>
              <a:gd name="connsiteX2" fmla="*/ 3236981 w 3246880"/>
              <a:gd name="connsiteY2" fmla="*/ 267433 h 296462"/>
              <a:gd name="connsiteX3" fmla="*/ 0 w 3246880"/>
              <a:gd name="connsiteY3" fmla="*/ 296462 h 296462"/>
              <a:gd name="connsiteX4" fmla="*/ 558180 w 3246880"/>
              <a:gd name="connsiteY4" fmla="*/ 18135 h 296462"/>
              <a:gd name="connsiteX0" fmla="*/ 610656 w 3246880"/>
              <a:gd name="connsiteY0" fmla="*/ 9215 h 296462"/>
              <a:gd name="connsiteX1" fmla="*/ 3246880 w 3246880"/>
              <a:gd name="connsiteY1" fmla="*/ 0 h 296462"/>
              <a:gd name="connsiteX2" fmla="*/ 3236981 w 3246880"/>
              <a:gd name="connsiteY2" fmla="*/ 267433 h 296462"/>
              <a:gd name="connsiteX3" fmla="*/ 0 w 3246880"/>
              <a:gd name="connsiteY3" fmla="*/ 296462 h 296462"/>
              <a:gd name="connsiteX4" fmla="*/ 610656 w 3246880"/>
              <a:gd name="connsiteY4" fmla="*/ 9215 h 296462"/>
              <a:gd name="connsiteX0" fmla="*/ 610656 w 3246880"/>
              <a:gd name="connsiteY0" fmla="*/ 2100 h 296462"/>
              <a:gd name="connsiteX1" fmla="*/ 3246880 w 3246880"/>
              <a:gd name="connsiteY1" fmla="*/ 0 h 296462"/>
              <a:gd name="connsiteX2" fmla="*/ 3236981 w 3246880"/>
              <a:gd name="connsiteY2" fmla="*/ 267433 h 296462"/>
              <a:gd name="connsiteX3" fmla="*/ 0 w 3246880"/>
              <a:gd name="connsiteY3" fmla="*/ 296462 h 296462"/>
              <a:gd name="connsiteX4" fmla="*/ 610656 w 3246880"/>
              <a:gd name="connsiteY4" fmla="*/ 2100 h 296462"/>
              <a:gd name="connsiteX0" fmla="*/ 610656 w 3238508"/>
              <a:gd name="connsiteY0" fmla="*/ 16331 h 310693"/>
              <a:gd name="connsiteX1" fmla="*/ 3238508 w 3238508"/>
              <a:gd name="connsiteY1" fmla="*/ 0 h 310693"/>
              <a:gd name="connsiteX2" fmla="*/ 3236981 w 3238508"/>
              <a:gd name="connsiteY2" fmla="*/ 281664 h 310693"/>
              <a:gd name="connsiteX3" fmla="*/ 0 w 3238508"/>
              <a:gd name="connsiteY3" fmla="*/ 310693 h 310693"/>
              <a:gd name="connsiteX4" fmla="*/ 610656 w 3238508"/>
              <a:gd name="connsiteY4" fmla="*/ 16331 h 310693"/>
              <a:gd name="connsiteX0" fmla="*/ 593911 w 3238508"/>
              <a:gd name="connsiteY0" fmla="*/ 2100 h 310693"/>
              <a:gd name="connsiteX1" fmla="*/ 3238508 w 3238508"/>
              <a:gd name="connsiteY1" fmla="*/ 0 h 310693"/>
              <a:gd name="connsiteX2" fmla="*/ 3236981 w 3238508"/>
              <a:gd name="connsiteY2" fmla="*/ 281664 h 310693"/>
              <a:gd name="connsiteX3" fmla="*/ 0 w 3238508"/>
              <a:gd name="connsiteY3" fmla="*/ 310693 h 310693"/>
              <a:gd name="connsiteX4" fmla="*/ 593911 w 3238508"/>
              <a:gd name="connsiteY4" fmla="*/ 2100 h 310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8508" h="310693">
                <a:moveTo>
                  <a:pt x="593911" y="2100"/>
                </a:moveTo>
                <a:lnTo>
                  <a:pt x="3238508" y="0"/>
                </a:lnTo>
                <a:lnTo>
                  <a:pt x="3236981" y="281664"/>
                </a:lnTo>
                <a:lnTo>
                  <a:pt x="0" y="310693"/>
                </a:lnTo>
                <a:lnTo>
                  <a:pt x="593911" y="2100"/>
                </a:lnTo>
                <a:close/>
              </a:path>
            </a:pathLst>
          </a:custGeom>
          <a:gradFill flip="none" rotWithShape="1">
            <a:gsLst>
              <a:gs pos="59178">
                <a:srgbClr val="F5DDA2"/>
              </a:gs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69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IQ"/>
          </a:p>
        </p:txBody>
      </p:sp>
      <p:sp>
        <p:nvSpPr>
          <p:cNvPr id="51" name="مستطيل 7"/>
          <p:cNvSpPr/>
          <p:nvPr/>
        </p:nvSpPr>
        <p:spPr>
          <a:xfrm>
            <a:off x="2609768" y="6232913"/>
            <a:ext cx="2241408" cy="652471"/>
          </a:xfrm>
          <a:custGeom>
            <a:avLst/>
            <a:gdLst>
              <a:gd name="connsiteX0" fmla="*/ 0 w 2699792"/>
              <a:gd name="connsiteY0" fmla="*/ 0 h 299095"/>
              <a:gd name="connsiteX1" fmla="*/ 2699792 w 2699792"/>
              <a:gd name="connsiteY1" fmla="*/ 0 h 299095"/>
              <a:gd name="connsiteX2" fmla="*/ 2699792 w 2699792"/>
              <a:gd name="connsiteY2" fmla="*/ 299095 h 299095"/>
              <a:gd name="connsiteX3" fmla="*/ 0 w 2699792"/>
              <a:gd name="connsiteY3" fmla="*/ 299095 h 299095"/>
              <a:gd name="connsiteX4" fmla="*/ 0 w 2699792"/>
              <a:gd name="connsiteY4" fmla="*/ 0 h 299095"/>
              <a:gd name="connsiteX0" fmla="*/ 431075 w 3130867"/>
              <a:gd name="connsiteY0" fmla="*/ 0 h 312158"/>
              <a:gd name="connsiteX1" fmla="*/ 3130867 w 3130867"/>
              <a:gd name="connsiteY1" fmla="*/ 0 h 312158"/>
              <a:gd name="connsiteX2" fmla="*/ 3130867 w 3130867"/>
              <a:gd name="connsiteY2" fmla="*/ 299095 h 312158"/>
              <a:gd name="connsiteX3" fmla="*/ 0 w 3130867"/>
              <a:gd name="connsiteY3" fmla="*/ 312158 h 312158"/>
              <a:gd name="connsiteX4" fmla="*/ 431075 w 3130867"/>
              <a:gd name="connsiteY4" fmla="*/ 0 h 312158"/>
              <a:gd name="connsiteX0" fmla="*/ 548640 w 3248432"/>
              <a:gd name="connsiteY0" fmla="*/ 0 h 312158"/>
              <a:gd name="connsiteX1" fmla="*/ 3248432 w 3248432"/>
              <a:gd name="connsiteY1" fmla="*/ 0 h 312158"/>
              <a:gd name="connsiteX2" fmla="*/ 3248432 w 3248432"/>
              <a:gd name="connsiteY2" fmla="*/ 299095 h 312158"/>
              <a:gd name="connsiteX3" fmla="*/ 0 w 3248432"/>
              <a:gd name="connsiteY3" fmla="*/ 312158 h 312158"/>
              <a:gd name="connsiteX4" fmla="*/ 548640 w 3248432"/>
              <a:gd name="connsiteY4" fmla="*/ 0 h 312158"/>
              <a:gd name="connsiteX0" fmla="*/ 548640 w 3248432"/>
              <a:gd name="connsiteY0" fmla="*/ 0 h 320204"/>
              <a:gd name="connsiteX1" fmla="*/ 3248432 w 3248432"/>
              <a:gd name="connsiteY1" fmla="*/ 0 h 320204"/>
              <a:gd name="connsiteX2" fmla="*/ 3248432 w 3248432"/>
              <a:gd name="connsiteY2" fmla="*/ 320204 h 320204"/>
              <a:gd name="connsiteX3" fmla="*/ 0 w 3248432"/>
              <a:gd name="connsiteY3" fmla="*/ 312158 h 320204"/>
              <a:gd name="connsiteX4" fmla="*/ 548640 w 3248432"/>
              <a:gd name="connsiteY4" fmla="*/ 0 h 320204"/>
              <a:gd name="connsiteX0" fmla="*/ 548640 w 3248432"/>
              <a:gd name="connsiteY0" fmla="*/ 0 h 320204"/>
              <a:gd name="connsiteX1" fmla="*/ 3248432 w 3248432"/>
              <a:gd name="connsiteY1" fmla="*/ 0 h 320204"/>
              <a:gd name="connsiteX2" fmla="*/ 3248432 w 3248432"/>
              <a:gd name="connsiteY2" fmla="*/ 320204 h 320204"/>
              <a:gd name="connsiteX3" fmla="*/ 0 w 3248432"/>
              <a:gd name="connsiteY3" fmla="*/ 312158 h 320204"/>
              <a:gd name="connsiteX4" fmla="*/ 548640 w 3248432"/>
              <a:gd name="connsiteY4" fmla="*/ 0 h 320204"/>
              <a:gd name="connsiteX0" fmla="*/ 548640 w 3248432"/>
              <a:gd name="connsiteY0" fmla="*/ 0 h 320204"/>
              <a:gd name="connsiteX1" fmla="*/ 3248432 w 3248432"/>
              <a:gd name="connsiteY1" fmla="*/ 0 h 320204"/>
              <a:gd name="connsiteX2" fmla="*/ 3248432 w 3248432"/>
              <a:gd name="connsiteY2" fmla="*/ 320204 h 320204"/>
              <a:gd name="connsiteX3" fmla="*/ 0 w 3248432"/>
              <a:gd name="connsiteY3" fmla="*/ 312158 h 320204"/>
              <a:gd name="connsiteX4" fmla="*/ 548640 w 3248432"/>
              <a:gd name="connsiteY4" fmla="*/ 0 h 320204"/>
              <a:gd name="connsiteX0" fmla="*/ 568043 w 3267835"/>
              <a:gd name="connsiteY0" fmla="*/ 0 h 320204"/>
              <a:gd name="connsiteX1" fmla="*/ 3267835 w 3267835"/>
              <a:gd name="connsiteY1" fmla="*/ 0 h 320204"/>
              <a:gd name="connsiteX2" fmla="*/ 3267835 w 3267835"/>
              <a:gd name="connsiteY2" fmla="*/ 320204 h 320204"/>
              <a:gd name="connsiteX3" fmla="*/ 0 w 3267835"/>
              <a:gd name="connsiteY3" fmla="*/ 312158 h 320204"/>
              <a:gd name="connsiteX4" fmla="*/ 568043 w 3267835"/>
              <a:gd name="connsiteY4" fmla="*/ 0 h 320204"/>
              <a:gd name="connsiteX0" fmla="*/ 587446 w 3287238"/>
              <a:gd name="connsiteY0" fmla="*/ 0 h 329229"/>
              <a:gd name="connsiteX1" fmla="*/ 3287238 w 3287238"/>
              <a:gd name="connsiteY1" fmla="*/ 0 h 329229"/>
              <a:gd name="connsiteX2" fmla="*/ 3287238 w 3287238"/>
              <a:gd name="connsiteY2" fmla="*/ 320204 h 329229"/>
              <a:gd name="connsiteX3" fmla="*/ 0 w 3287238"/>
              <a:gd name="connsiteY3" fmla="*/ 329229 h 329229"/>
              <a:gd name="connsiteX4" fmla="*/ 587446 w 3287238"/>
              <a:gd name="connsiteY4" fmla="*/ 0 h 329229"/>
              <a:gd name="connsiteX0" fmla="*/ 587446 w 3287238"/>
              <a:gd name="connsiteY0" fmla="*/ 17032 h 346261"/>
              <a:gd name="connsiteX1" fmla="*/ 3287238 w 3287238"/>
              <a:gd name="connsiteY1" fmla="*/ 0 h 346261"/>
              <a:gd name="connsiteX2" fmla="*/ 3287238 w 3287238"/>
              <a:gd name="connsiteY2" fmla="*/ 337236 h 346261"/>
              <a:gd name="connsiteX3" fmla="*/ 0 w 3287238"/>
              <a:gd name="connsiteY3" fmla="*/ 346261 h 346261"/>
              <a:gd name="connsiteX4" fmla="*/ 587446 w 3287238"/>
              <a:gd name="connsiteY4" fmla="*/ 17032 h 346261"/>
              <a:gd name="connsiteX0" fmla="*/ 587446 w 3287238"/>
              <a:gd name="connsiteY0" fmla="*/ 0 h 346261"/>
              <a:gd name="connsiteX1" fmla="*/ 3287238 w 3287238"/>
              <a:gd name="connsiteY1" fmla="*/ 0 h 346261"/>
              <a:gd name="connsiteX2" fmla="*/ 3287238 w 3287238"/>
              <a:gd name="connsiteY2" fmla="*/ 337236 h 346261"/>
              <a:gd name="connsiteX3" fmla="*/ 0 w 3287238"/>
              <a:gd name="connsiteY3" fmla="*/ 346261 h 346261"/>
              <a:gd name="connsiteX4" fmla="*/ 587446 w 3287238"/>
              <a:gd name="connsiteY4" fmla="*/ 0 h 346261"/>
              <a:gd name="connsiteX0" fmla="*/ 587446 w 3287238"/>
              <a:gd name="connsiteY0" fmla="*/ 5677 h 346261"/>
              <a:gd name="connsiteX1" fmla="*/ 3287238 w 3287238"/>
              <a:gd name="connsiteY1" fmla="*/ 0 h 346261"/>
              <a:gd name="connsiteX2" fmla="*/ 3287238 w 3287238"/>
              <a:gd name="connsiteY2" fmla="*/ 337236 h 346261"/>
              <a:gd name="connsiteX3" fmla="*/ 0 w 3287238"/>
              <a:gd name="connsiteY3" fmla="*/ 346261 h 346261"/>
              <a:gd name="connsiteX4" fmla="*/ 587446 w 3287238"/>
              <a:gd name="connsiteY4" fmla="*/ 5677 h 346261"/>
              <a:gd name="connsiteX0" fmla="*/ 587446 w 3287238"/>
              <a:gd name="connsiteY0" fmla="*/ 0 h 340584"/>
              <a:gd name="connsiteX1" fmla="*/ 3287238 w 3287238"/>
              <a:gd name="connsiteY1" fmla="*/ 32430 h 340584"/>
              <a:gd name="connsiteX2" fmla="*/ 3287238 w 3287238"/>
              <a:gd name="connsiteY2" fmla="*/ 331559 h 340584"/>
              <a:gd name="connsiteX3" fmla="*/ 0 w 3287238"/>
              <a:gd name="connsiteY3" fmla="*/ 340584 h 340584"/>
              <a:gd name="connsiteX4" fmla="*/ 587446 w 3287238"/>
              <a:gd name="connsiteY4" fmla="*/ 0 h 340584"/>
              <a:gd name="connsiteX0" fmla="*/ 587446 w 3287238"/>
              <a:gd name="connsiteY0" fmla="*/ 0 h 340584"/>
              <a:gd name="connsiteX1" fmla="*/ 3287238 w 3287238"/>
              <a:gd name="connsiteY1" fmla="*/ 18140 h 340584"/>
              <a:gd name="connsiteX2" fmla="*/ 3287238 w 3287238"/>
              <a:gd name="connsiteY2" fmla="*/ 331559 h 340584"/>
              <a:gd name="connsiteX3" fmla="*/ 0 w 3287238"/>
              <a:gd name="connsiteY3" fmla="*/ 340584 h 340584"/>
              <a:gd name="connsiteX4" fmla="*/ 587446 w 3287238"/>
              <a:gd name="connsiteY4" fmla="*/ 0 h 340584"/>
              <a:gd name="connsiteX0" fmla="*/ 578617 w 3287238"/>
              <a:gd name="connsiteY0" fmla="*/ 10441 h 322444"/>
              <a:gd name="connsiteX1" fmla="*/ 3287238 w 3287238"/>
              <a:gd name="connsiteY1" fmla="*/ 0 h 322444"/>
              <a:gd name="connsiteX2" fmla="*/ 3287238 w 3287238"/>
              <a:gd name="connsiteY2" fmla="*/ 313419 h 322444"/>
              <a:gd name="connsiteX3" fmla="*/ 0 w 3287238"/>
              <a:gd name="connsiteY3" fmla="*/ 322444 h 322444"/>
              <a:gd name="connsiteX4" fmla="*/ 578617 w 3287238"/>
              <a:gd name="connsiteY4" fmla="*/ 10441 h 322444"/>
              <a:gd name="connsiteX0" fmla="*/ 578617 w 3287238"/>
              <a:gd name="connsiteY0" fmla="*/ 914 h 322444"/>
              <a:gd name="connsiteX1" fmla="*/ 3287238 w 3287238"/>
              <a:gd name="connsiteY1" fmla="*/ 0 h 322444"/>
              <a:gd name="connsiteX2" fmla="*/ 3287238 w 3287238"/>
              <a:gd name="connsiteY2" fmla="*/ 313419 h 322444"/>
              <a:gd name="connsiteX3" fmla="*/ 0 w 3287238"/>
              <a:gd name="connsiteY3" fmla="*/ 322444 h 322444"/>
              <a:gd name="connsiteX4" fmla="*/ 578617 w 3287238"/>
              <a:gd name="connsiteY4" fmla="*/ 914 h 322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87238" h="322444">
                <a:moveTo>
                  <a:pt x="578617" y="914"/>
                </a:moveTo>
                <a:lnTo>
                  <a:pt x="3287238" y="0"/>
                </a:lnTo>
                <a:lnTo>
                  <a:pt x="3287238" y="313419"/>
                </a:lnTo>
                <a:lnTo>
                  <a:pt x="0" y="322444"/>
                </a:lnTo>
                <a:lnTo>
                  <a:pt x="578617" y="914"/>
                </a:lnTo>
                <a:close/>
              </a:path>
            </a:pathLst>
          </a:cu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IQ" dirty="0"/>
          </a:p>
        </p:txBody>
      </p:sp>
      <p:pic>
        <p:nvPicPr>
          <p:cNvPr id="53" name="صورة 48"/>
          <p:cNvPicPr>
            <a:picLocks noChangeAspect="1"/>
          </p:cNvPicPr>
          <p:nvPr/>
        </p:nvPicPr>
        <p:blipFill>
          <a:blip r:embed="rId7" cstate="print">
            <a:duotone>
              <a:schemeClr val="accent2">
                <a:shade val="45000"/>
                <a:satMod val="135000"/>
              </a:schemeClr>
              <a:prstClr val="white"/>
            </a:duotone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65788">
            <a:off x="3470182" y="4828220"/>
            <a:ext cx="1082840" cy="1372295"/>
          </a:xfrm>
          <a:prstGeom prst="rect">
            <a:avLst/>
          </a:prstGeom>
        </p:spPr>
      </p:pic>
      <p:sp>
        <p:nvSpPr>
          <p:cNvPr id="55" name="شكل بيضاوي 10"/>
          <p:cNvSpPr/>
          <p:nvPr/>
        </p:nvSpPr>
        <p:spPr>
          <a:xfrm>
            <a:off x="3070597" y="6417771"/>
            <a:ext cx="274154" cy="290641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IQ"/>
          </a:p>
        </p:txBody>
      </p:sp>
      <p:sp>
        <p:nvSpPr>
          <p:cNvPr id="56" name="شكل بيضاوي 27"/>
          <p:cNvSpPr/>
          <p:nvPr/>
        </p:nvSpPr>
        <p:spPr>
          <a:xfrm>
            <a:off x="3142605" y="6417771"/>
            <a:ext cx="141667" cy="290641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IQ"/>
          </a:p>
        </p:txBody>
      </p:sp>
      <p:cxnSp>
        <p:nvCxnSpPr>
          <p:cNvPr id="57" name="رابط مستقيم 13"/>
          <p:cNvCxnSpPr>
            <a:stCxn id="55" idx="6"/>
            <a:endCxn id="55" idx="2"/>
          </p:cNvCxnSpPr>
          <p:nvPr/>
        </p:nvCxnSpPr>
        <p:spPr>
          <a:xfrm flipH="1">
            <a:off x="3070597" y="6563092"/>
            <a:ext cx="27415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قوس 31"/>
          <p:cNvSpPr/>
          <p:nvPr/>
        </p:nvSpPr>
        <p:spPr>
          <a:xfrm rot="21337534">
            <a:off x="3092290" y="6601351"/>
            <a:ext cx="241037" cy="286016"/>
          </a:xfrm>
          <a:prstGeom prst="arc">
            <a:avLst>
              <a:gd name="adj1" fmla="val 13350660"/>
              <a:gd name="adj2" fmla="val 19468016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IQ"/>
          </a:p>
        </p:txBody>
      </p:sp>
      <p:sp>
        <p:nvSpPr>
          <p:cNvPr id="60" name="قوس 34"/>
          <p:cNvSpPr/>
          <p:nvPr/>
        </p:nvSpPr>
        <p:spPr>
          <a:xfrm rot="10800000">
            <a:off x="3083074" y="6213486"/>
            <a:ext cx="247190" cy="304029"/>
          </a:xfrm>
          <a:prstGeom prst="arc">
            <a:avLst>
              <a:gd name="adj1" fmla="val 13305860"/>
              <a:gd name="adj2" fmla="val 18815274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IQ"/>
          </a:p>
        </p:txBody>
      </p:sp>
      <p:cxnSp>
        <p:nvCxnSpPr>
          <p:cNvPr id="61" name="رابط مستقيم 17"/>
          <p:cNvCxnSpPr/>
          <p:nvPr/>
        </p:nvCxnSpPr>
        <p:spPr>
          <a:xfrm>
            <a:off x="3207674" y="6415238"/>
            <a:ext cx="1643" cy="29317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مربع نص 1"/>
          <p:cNvSpPr txBox="1"/>
          <p:nvPr/>
        </p:nvSpPr>
        <p:spPr>
          <a:xfrm>
            <a:off x="3357014" y="6400635"/>
            <a:ext cx="1251818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www.iac-ed.ca</a:t>
            </a:r>
            <a:endParaRPr lang="ar-IQ" sz="1400" dirty="0">
              <a:solidFill>
                <a:schemeClr val="bg1"/>
              </a:solidFill>
              <a:latin typeface="Mongolian Baiti" panose="03000500000000000000" pitchFamily="66" charset="0"/>
            </a:endParaRPr>
          </a:p>
        </p:txBody>
      </p:sp>
      <p:sp>
        <p:nvSpPr>
          <p:cNvPr id="65" name="مربع نص 6"/>
          <p:cNvSpPr txBox="1"/>
          <p:nvPr/>
        </p:nvSpPr>
        <p:spPr>
          <a:xfrm>
            <a:off x="1679040" y="6369766"/>
            <a:ext cx="91440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>
                <a:latin typeface="Georgia" panose="02040502050405020303" pitchFamily="18" charset="0"/>
              </a:rPr>
              <a:t>Code</a:t>
            </a:r>
            <a:endParaRPr lang="ar-IQ" sz="1200" dirty="0">
              <a:latin typeface="Georgia" panose="02040502050405020303" pitchFamily="18" charset="0"/>
            </a:endParaRPr>
          </a:p>
        </p:txBody>
      </p:sp>
      <p:cxnSp>
        <p:nvCxnSpPr>
          <p:cNvPr id="66" name="رابط مستقيم 3"/>
          <p:cNvCxnSpPr>
            <a:cxnSpLocks/>
          </p:cNvCxnSpPr>
          <p:nvPr/>
        </p:nvCxnSpPr>
        <p:spPr>
          <a:xfrm flipH="1">
            <a:off x="1679040" y="6337981"/>
            <a:ext cx="9307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رابط مستقيم 3"/>
          <p:cNvCxnSpPr>
            <a:cxnSpLocks/>
          </p:cNvCxnSpPr>
          <p:nvPr/>
        </p:nvCxnSpPr>
        <p:spPr>
          <a:xfrm flipH="1">
            <a:off x="229289" y="6344235"/>
            <a:ext cx="11851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8" name="Picture 23">
            <a:extLst>
              <a:ext uri="{FF2B5EF4-FFF2-40B4-BE49-F238E27FC236}">
                <a16:creationId xmlns="" xmlns:a16="http://schemas.microsoft.com/office/drawing/2014/main" id="{0CA5AEB5-6A99-484A-B00B-F2CA801D582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04" y="5985254"/>
            <a:ext cx="1203009" cy="324066"/>
          </a:xfrm>
          <a:prstGeom prst="rect">
            <a:avLst/>
          </a:prstGeom>
        </p:spPr>
      </p:pic>
      <p:sp>
        <p:nvSpPr>
          <p:cNvPr id="69" name="مستطيل 58"/>
          <p:cNvSpPr/>
          <p:nvPr/>
        </p:nvSpPr>
        <p:spPr>
          <a:xfrm>
            <a:off x="48908" y="6327357"/>
            <a:ext cx="150952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 Dr. </a:t>
            </a:r>
            <a:r>
              <a:rPr lang="en-US" sz="1100" b="1" dirty="0" err="1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Hamam</a:t>
            </a:r>
            <a:r>
              <a:rPr lang="en-US" sz="1100" b="1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 AL-Jafar</a:t>
            </a:r>
          </a:p>
          <a:p>
            <a:pPr algn="ctr"/>
            <a:r>
              <a:rPr lang="en-US" sz="1100" b="1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C.E.O           </a:t>
            </a:r>
            <a:endParaRPr lang="ar-IQ" sz="1100" b="1" dirty="0">
              <a:latin typeface="Garamond" panose="02020404030301010803" pitchFamily="18" charset="0"/>
              <a:ea typeface="Ebrima" panose="02000000000000000000" pitchFamily="2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467604" y="6050768"/>
            <a:ext cx="13149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24A20080203A01</a:t>
            </a:r>
            <a:endParaRPr lang="en-US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90275" y="1052736"/>
            <a:ext cx="4248473" cy="705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120"/>
              </a:spcBef>
            </a:pPr>
            <a:r>
              <a:rPr lang="en-US" sz="1300" b="1" dirty="0" smtClean="0">
                <a:latin typeface="Georgia" panose="02040502050405020303" pitchFamily="18" charset="0"/>
              </a:rPr>
              <a:t>To </a:t>
            </a:r>
            <a:r>
              <a:rPr lang="en-US" sz="1300" b="1" dirty="0">
                <a:latin typeface="Georgia" panose="02040502050405020303" pitchFamily="18" charset="0"/>
              </a:rPr>
              <a:t>whom it may </a:t>
            </a:r>
            <a:r>
              <a:rPr lang="en-US" sz="1300" b="1" dirty="0" smtClean="0">
                <a:latin typeface="Georgia" panose="02040502050405020303" pitchFamily="18" charset="0"/>
              </a:rPr>
              <a:t>concern</a:t>
            </a:r>
          </a:p>
          <a:p>
            <a:pPr algn="l">
              <a:lnSpc>
                <a:spcPct val="150000"/>
              </a:lnSpc>
              <a:spcBef>
                <a:spcPts val="120"/>
              </a:spcBef>
            </a:pPr>
            <a:r>
              <a:rPr lang="en-US" sz="1300" b="1" dirty="0" smtClean="0">
                <a:latin typeface="Georgia" panose="02040502050405020303" pitchFamily="18" charset="0"/>
              </a:rPr>
              <a:t>We </a:t>
            </a:r>
            <a:r>
              <a:rPr lang="en-US" sz="1300" b="1" dirty="0">
                <a:latin typeface="Georgia" panose="02040502050405020303" pitchFamily="18" charset="0"/>
              </a:rPr>
              <a:t>certify that </a:t>
            </a:r>
            <a:r>
              <a:rPr lang="en-US" sz="1300" b="1" dirty="0">
                <a:latin typeface="Edwardian Script ITC" panose="030303020407070D0804" pitchFamily="66" charset="0"/>
              </a:rPr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8269" y="1681644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Edwardian Script ITC" panose="030303020407070D0804" pitchFamily="66" charset="0"/>
              </a:rPr>
              <a:t>Ms. </a:t>
            </a:r>
            <a:r>
              <a:rPr lang="en-US" sz="2800" b="1" dirty="0" err="1" smtClean="0">
                <a:latin typeface="Edwardian Script ITC" panose="030303020407070D0804" pitchFamily="66" charset="0"/>
              </a:rPr>
              <a:t>Athraa</a:t>
            </a:r>
            <a:r>
              <a:rPr lang="en-US" sz="2800" b="1" dirty="0" smtClean="0">
                <a:latin typeface="Edwardian Script ITC" panose="030303020407070D0804" pitchFamily="66" charset="0"/>
              </a:rPr>
              <a:t> Hassan </a:t>
            </a:r>
            <a:r>
              <a:rPr lang="en-US" sz="2800" b="1" dirty="0" err="1" smtClean="0">
                <a:latin typeface="Edwardian Script ITC" panose="030303020407070D0804" pitchFamily="66" charset="0"/>
              </a:rPr>
              <a:t>Shuaym</a:t>
            </a:r>
            <a:endParaRPr lang="en-US" sz="2800" b="1" dirty="0">
              <a:latin typeface="Edwardian Script ITC" panose="030303020407070D0804" pitchFamily="66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73700" y="3284984"/>
            <a:ext cx="15287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50" b="1" dirty="0">
                <a:latin typeface="Georgia" panose="02040502050405020303" pitchFamily="18" charset="0"/>
              </a:rPr>
              <a:t>Course pivots</a:t>
            </a:r>
          </a:p>
        </p:txBody>
      </p:sp>
      <p:cxnSp>
        <p:nvCxnSpPr>
          <p:cNvPr id="72" name="رابط مستقيم 3"/>
          <p:cNvCxnSpPr>
            <a:cxnSpLocks/>
          </p:cNvCxnSpPr>
          <p:nvPr/>
        </p:nvCxnSpPr>
        <p:spPr>
          <a:xfrm flipH="1">
            <a:off x="262285" y="3495492"/>
            <a:ext cx="9670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8269" y="3613180"/>
            <a:ext cx="44905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algn="l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900" b="1" dirty="0">
                <a:latin typeface="Georgia" panose="02040502050405020303" pitchFamily="18" charset="0"/>
              </a:rPr>
              <a:t>- Introducing the program interface</a:t>
            </a:r>
          </a:p>
          <a:p>
            <a:pPr marL="91440" algn="l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900" b="1" dirty="0">
                <a:latin typeface="Georgia" panose="02040502050405020303" pitchFamily="18" charset="0"/>
              </a:rPr>
              <a:t>- How to start learning design</a:t>
            </a:r>
          </a:p>
          <a:p>
            <a:pPr marL="91440" algn="l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900" b="1" dirty="0">
                <a:latin typeface="Georgia" panose="02040502050405020303" pitchFamily="18" charset="0"/>
              </a:rPr>
              <a:t>- How to create new ideas</a:t>
            </a:r>
          </a:p>
          <a:p>
            <a:pPr marL="91440" algn="l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900" b="1" dirty="0">
                <a:latin typeface="Georgia" panose="02040502050405020303" pitchFamily="18" charset="0"/>
              </a:rPr>
              <a:t>- Ways to design posts for content creators</a:t>
            </a:r>
          </a:p>
          <a:p>
            <a:pPr marL="91440" algn="l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900" b="1" dirty="0" smtClean="0">
                <a:latin typeface="Georgia" panose="02040502050405020303" pitchFamily="18" charset="0"/>
              </a:rPr>
              <a:t>- Trying </a:t>
            </a:r>
            <a:r>
              <a:rPr lang="en-US" sz="900" b="1" dirty="0">
                <a:latin typeface="Georgia" panose="02040502050405020303" pitchFamily="18" charset="0"/>
              </a:rPr>
              <a:t>different designs (social media - stories - Facebook cover - </a:t>
            </a:r>
            <a:r>
              <a:rPr lang="en-US" sz="900" b="1" dirty="0" smtClean="0">
                <a:latin typeface="Georgia" panose="02040502050405020303" pitchFamily="18" charset="0"/>
              </a:rPr>
              <a:t>             presentations)</a:t>
            </a:r>
            <a:endParaRPr lang="en-US" sz="900" b="1" dirty="0">
              <a:latin typeface="Georgia" panose="02040502050405020303" pitchFamily="18" charset="0"/>
            </a:endParaRPr>
          </a:p>
          <a:p>
            <a:pPr marL="91440" algn="l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900" b="1" dirty="0" smtClean="0">
                <a:latin typeface="Georgia" panose="02040502050405020303" pitchFamily="18" charset="0"/>
              </a:rPr>
              <a:t>- Making </a:t>
            </a:r>
            <a:r>
              <a:rPr lang="en-US" sz="900" b="1" dirty="0">
                <a:latin typeface="Georgia" panose="02040502050405020303" pitchFamily="18" charset="0"/>
              </a:rPr>
              <a:t>video by </a:t>
            </a:r>
            <a:r>
              <a:rPr lang="en-US" sz="900" b="1" dirty="0" err="1">
                <a:latin typeface="Georgia" panose="02040502050405020303" pitchFamily="18" charset="0"/>
              </a:rPr>
              <a:t>Canva</a:t>
            </a:r>
            <a:endParaRPr lang="en-US" sz="900" b="1" dirty="0">
              <a:latin typeface="Georgia" panose="02040502050405020303" pitchFamily="18" charset="0"/>
            </a:endParaRPr>
          </a:p>
          <a:p>
            <a:pPr marL="91440" algn="l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900" b="1" dirty="0" smtClean="0">
                <a:latin typeface="Georgia" panose="02040502050405020303" pitchFamily="18" charset="0"/>
              </a:rPr>
              <a:t>- Educating </a:t>
            </a:r>
            <a:r>
              <a:rPr lang="en-US" sz="900" b="1" dirty="0" err="1" smtClean="0">
                <a:latin typeface="Georgia" panose="02040502050405020303" pitchFamily="18" charset="0"/>
              </a:rPr>
              <a:t>Canva</a:t>
            </a:r>
            <a:r>
              <a:rPr lang="en-US" sz="900" b="1" smtClean="0">
                <a:latin typeface="Georgia" panose="02040502050405020303" pitchFamily="18" charset="0"/>
              </a:rPr>
              <a:t> tools </a:t>
            </a:r>
            <a:r>
              <a:rPr lang="en-US" sz="900" b="1" dirty="0">
                <a:latin typeface="Georgia" panose="02040502050405020303" pitchFamily="18" charset="0"/>
              </a:rPr>
              <a:t>and showing what's visible and what's hidden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21851" y="5584884"/>
            <a:ext cx="2752802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00" b="1" dirty="0">
                <a:latin typeface="Georgia" panose="02040502050405020303" pitchFamily="18" charset="0"/>
              </a:rPr>
              <a:t>“Wishing </a:t>
            </a:r>
            <a:r>
              <a:rPr lang="en-US" sz="1300" b="1" dirty="0" smtClean="0">
                <a:latin typeface="Georgia" panose="02040502050405020303" pitchFamily="18" charset="0"/>
              </a:rPr>
              <a:t>her all </a:t>
            </a:r>
            <a:r>
              <a:rPr lang="en-US" sz="1300" b="1" dirty="0">
                <a:latin typeface="Georgia" panose="02040502050405020303" pitchFamily="18" charset="0"/>
              </a:rPr>
              <a:t>the best”</a:t>
            </a:r>
          </a:p>
        </p:txBody>
      </p:sp>
    </p:spTree>
    <p:extLst>
      <p:ext uri="{BB962C8B-B14F-4D97-AF65-F5344CB8AC3E}">
        <p14:creationId xmlns:p14="http://schemas.microsoft.com/office/powerpoint/2010/main" val="2854916232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19476</TotalTime>
  <Words>123</Words>
  <Application>Microsoft Office PowerPoint</Application>
  <PresentationFormat>Custom</PresentationFormat>
  <Paragraphs>26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نسق Office</vt:lpstr>
      <vt:lpstr>PowerPoint Presentation</vt:lpstr>
    </vt:vector>
  </TitlesOfParts>
  <Company>Enjoy My Fine Releases.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DR.Ahmed Saker 2o1O</dc:creator>
  <cp:lastModifiedBy>Mustafa Saad</cp:lastModifiedBy>
  <cp:revision>255</cp:revision>
  <dcterms:created xsi:type="dcterms:W3CDTF">2021-08-10T03:31:29Z</dcterms:created>
  <dcterms:modified xsi:type="dcterms:W3CDTF">2024-03-17T01:30:35Z</dcterms:modified>
</cp:coreProperties>
</file>