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653088"/>
  <p:notesSz cx="9144000" cy="6858000"/>
  <p:defaultTextStyle>
    <a:defPPr>
      <a:defRPr lang="ar-IQ"/>
    </a:defPPr>
    <a:lvl1pPr marL="0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3113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6226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9339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32452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15564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98677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81790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64903" algn="r" defTabSz="1166226" rtl="1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960000"/>
    <a:srgbClr val="9E0000"/>
    <a:srgbClr val="0D0D0D"/>
    <a:srgbClr val="B66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6081" autoAdjust="0"/>
    <p:restoredTop sz="91525" autoAdjust="0"/>
  </p:normalViewPr>
  <p:slideViewPr>
    <p:cSldViewPr>
      <p:cViewPr>
        <p:scale>
          <a:sx n="82" d="100"/>
          <a:sy n="82" d="100"/>
        </p:scale>
        <p:origin x="461" y="643"/>
      </p:cViewPr>
      <p:guideLst>
        <p:guide orient="horz" pos="17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5C78C5B-4CF2-4277-92CA-31917385D1E5}" type="datetimeFigureOut">
              <a:rPr lang="ar-IQ" smtClean="0"/>
              <a:pPr/>
              <a:t>03/08/1445</a:t>
            </a:fld>
            <a:endParaRPr lang="ar-IQ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2492375" y="514350"/>
            <a:ext cx="41592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777D9B5-0CAE-4AA3-8BB5-8ACB40DFC1EC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93500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7D9B5-0CAE-4AA3-8BB5-8ACB40DFC1EC}" type="slidenum">
              <a:rPr lang="ar-IQ" smtClean="0"/>
              <a:pPr/>
              <a:t>1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2237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3" y="1756125"/>
            <a:ext cx="7772401" cy="1211749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1" y="3203417"/>
            <a:ext cx="6400800" cy="14446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66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49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32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1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98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81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64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03/08/1445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074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03/08/1445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607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1" y="188437"/>
            <a:ext cx="2057400" cy="4019974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4" y="188437"/>
            <a:ext cx="6019799" cy="4019974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03/08/1445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4356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03/08/1445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356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5" y="3632636"/>
            <a:ext cx="7772401" cy="1122766"/>
          </a:xfrm>
        </p:spPr>
        <p:txBody>
          <a:bodyPr anchor="t"/>
          <a:lstStyle>
            <a:lvl1pPr algn="r">
              <a:defRPr sz="5100" b="1" cap="all"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5" y="2396021"/>
            <a:ext cx="7772401" cy="1236613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311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6622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493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324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155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986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817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649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03/08/1445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9269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099213"/>
            <a:ext cx="4038601" cy="310919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1" y="1099213"/>
            <a:ext cx="4038601" cy="310919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03/08/1445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17442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1" y="226387"/>
            <a:ext cx="8229600" cy="942181"/>
          </a:xfrm>
        </p:spPr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1" y="1265404"/>
            <a:ext cx="4040188" cy="527359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3113" indent="0">
              <a:buNone/>
              <a:defRPr sz="2600" b="1"/>
            </a:lvl2pPr>
            <a:lvl3pPr marL="1166226" indent="0">
              <a:buNone/>
              <a:defRPr sz="2300" b="1"/>
            </a:lvl3pPr>
            <a:lvl4pPr marL="1749339" indent="0">
              <a:buNone/>
              <a:defRPr sz="2000" b="1"/>
            </a:lvl4pPr>
            <a:lvl5pPr marL="2332452" indent="0">
              <a:buNone/>
              <a:defRPr sz="2000" b="1"/>
            </a:lvl5pPr>
            <a:lvl6pPr marL="2915564" indent="0">
              <a:buNone/>
              <a:defRPr sz="2000" b="1"/>
            </a:lvl6pPr>
            <a:lvl7pPr marL="3498677" indent="0">
              <a:buNone/>
              <a:defRPr sz="2000" b="1"/>
            </a:lvl7pPr>
            <a:lvl8pPr marL="4081790" indent="0">
              <a:buNone/>
              <a:defRPr sz="2000" b="1"/>
            </a:lvl8pPr>
            <a:lvl9pPr marL="4664903" indent="0">
              <a:buNone/>
              <a:defRPr sz="20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1" y="1792763"/>
            <a:ext cx="4040188" cy="3257068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31" y="1265404"/>
            <a:ext cx="4041775" cy="527359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3113" indent="0">
              <a:buNone/>
              <a:defRPr sz="2600" b="1"/>
            </a:lvl2pPr>
            <a:lvl3pPr marL="1166226" indent="0">
              <a:buNone/>
              <a:defRPr sz="2300" b="1"/>
            </a:lvl3pPr>
            <a:lvl4pPr marL="1749339" indent="0">
              <a:buNone/>
              <a:defRPr sz="2000" b="1"/>
            </a:lvl4pPr>
            <a:lvl5pPr marL="2332452" indent="0">
              <a:buNone/>
              <a:defRPr sz="2000" b="1"/>
            </a:lvl5pPr>
            <a:lvl6pPr marL="2915564" indent="0">
              <a:buNone/>
              <a:defRPr sz="2000" b="1"/>
            </a:lvl6pPr>
            <a:lvl7pPr marL="3498677" indent="0">
              <a:buNone/>
              <a:defRPr sz="2000" b="1"/>
            </a:lvl7pPr>
            <a:lvl8pPr marL="4081790" indent="0">
              <a:buNone/>
              <a:defRPr sz="2000" b="1"/>
            </a:lvl8pPr>
            <a:lvl9pPr marL="4664903" indent="0">
              <a:buNone/>
              <a:defRPr sz="20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31" y="1792763"/>
            <a:ext cx="4041775" cy="3257068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03/08/1445</a:t>
            </a:fld>
            <a:endParaRPr lang="ar-IQ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14772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03/08/1445</a:t>
            </a:fld>
            <a:endParaRPr lang="ar-IQ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31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03/08/1445</a:t>
            </a:fld>
            <a:endParaRPr lang="ar-IQ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61716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7" y="225077"/>
            <a:ext cx="3008313" cy="957885"/>
          </a:xfrm>
        </p:spPr>
        <p:txBody>
          <a:bodyPr anchor="b"/>
          <a:lstStyle>
            <a:lvl1pPr algn="r">
              <a:defRPr sz="2600" b="1"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3" y="225078"/>
            <a:ext cx="5111751" cy="4824755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7" y="1182964"/>
            <a:ext cx="3008313" cy="3866870"/>
          </a:xfrm>
        </p:spPr>
        <p:txBody>
          <a:bodyPr/>
          <a:lstStyle>
            <a:lvl1pPr marL="0" indent="0">
              <a:buNone/>
              <a:defRPr sz="1800"/>
            </a:lvl1pPr>
            <a:lvl2pPr marL="583113" indent="0">
              <a:buNone/>
              <a:defRPr sz="1500"/>
            </a:lvl2pPr>
            <a:lvl3pPr marL="1166226" indent="0">
              <a:buNone/>
              <a:defRPr sz="1300"/>
            </a:lvl3pPr>
            <a:lvl4pPr marL="1749339" indent="0">
              <a:buNone/>
              <a:defRPr sz="1100"/>
            </a:lvl4pPr>
            <a:lvl5pPr marL="2332452" indent="0">
              <a:buNone/>
              <a:defRPr sz="1100"/>
            </a:lvl5pPr>
            <a:lvl6pPr marL="2915564" indent="0">
              <a:buNone/>
              <a:defRPr sz="1100"/>
            </a:lvl6pPr>
            <a:lvl7pPr marL="3498677" indent="0">
              <a:buNone/>
              <a:defRPr sz="1100"/>
            </a:lvl7pPr>
            <a:lvl8pPr marL="4081790" indent="0">
              <a:buNone/>
              <a:defRPr sz="1100"/>
            </a:lvl8pPr>
            <a:lvl9pPr marL="4664903" indent="0">
              <a:buNone/>
              <a:defRPr sz="11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03/08/1445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79062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9" y="3957162"/>
            <a:ext cx="5486400" cy="467166"/>
          </a:xfrm>
        </p:spPr>
        <p:txBody>
          <a:bodyPr anchor="b"/>
          <a:lstStyle>
            <a:lvl1pPr algn="r">
              <a:defRPr sz="2600" b="1"/>
            </a:lvl1pPr>
          </a:lstStyle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9" y="505113"/>
            <a:ext cx="5486400" cy="3391853"/>
          </a:xfrm>
        </p:spPr>
        <p:txBody>
          <a:bodyPr/>
          <a:lstStyle>
            <a:lvl1pPr marL="0" indent="0">
              <a:buNone/>
              <a:defRPr sz="4100"/>
            </a:lvl1pPr>
            <a:lvl2pPr marL="583113" indent="0">
              <a:buNone/>
              <a:defRPr sz="3600"/>
            </a:lvl2pPr>
            <a:lvl3pPr marL="1166226" indent="0">
              <a:buNone/>
              <a:defRPr sz="3100"/>
            </a:lvl3pPr>
            <a:lvl4pPr marL="1749339" indent="0">
              <a:buNone/>
              <a:defRPr sz="2600"/>
            </a:lvl4pPr>
            <a:lvl5pPr marL="2332452" indent="0">
              <a:buNone/>
              <a:defRPr sz="2600"/>
            </a:lvl5pPr>
            <a:lvl6pPr marL="2915564" indent="0">
              <a:buNone/>
              <a:defRPr sz="2600"/>
            </a:lvl6pPr>
            <a:lvl7pPr marL="3498677" indent="0">
              <a:buNone/>
              <a:defRPr sz="2600"/>
            </a:lvl7pPr>
            <a:lvl8pPr marL="4081790" indent="0">
              <a:buNone/>
              <a:defRPr sz="2600"/>
            </a:lvl8pPr>
            <a:lvl9pPr marL="4664903" indent="0">
              <a:buNone/>
              <a:defRPr sz="2600"/>
            </a:lvl9pPr>
          </a:lstStyle>
          <a:p>
            <a:endParaRPr lang="ar-IQ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9" y="4424328"/>
            <a:ext cx="5486400" cy="663452"/>
          </a:xfrm>
        </p:spPr>
        <p:txBody>
          <a:bodyPr/>
          <a:lstStyle>
            <a:lvl1pPr marL="0" indent="0">
              <a:buNone/>
              <a:defRPr sz="1800"/>
            </a:lvl1pPr>
            <a:lvl2pPr marL="583113" indent="0">
              <a:buNone/>
              <a:defRPr sz="1500"/>
            </a:lvl2pPr>
            <a:lvl3pPr marL="1166226" indent="0">
              <a:buNone/>
              <a:defRPr sz="1300"/>
            </a:lvl3pPr>
            <a:lvl4pPr marL="1749339" indent="0">
              <a:buNone/>
              <a:defRPr sz="1100"/>
            </a:lvl4pPr>
            <a:lvl5pPr marL="2332452" indent="0">
              <a:buNone/>
              <a:defRPr sz="1100"/>
            </a:lvl5pPr>
            <a:lvl6pPr marL="2915564" indent="0">
              <a:buNone/>
              <a:defRPr sz="1100"/>
            </a:lvl6pPr>
            <a:lvl7pPr marL="3498677" indent="0">
              <a:buNone/>
              <a:defRPr sz="1100"/>
            </a:lvl7pPr>
            <a:lvl8pPr marL="4081790" indent="0">
              <a:buNone/>
              <a:defRPr sz="1100"/>
            </a:lvl8pPr>
            <a:lvl9pPr marL="4664903" indent="0">
              <a:buNone/>
              <a:defRPr sz="11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DA3-9BCB-4B45-8BDF-FAF63782E30F}" type="datetimeFigureOut">
              <a:rPr lang="ar-IQ" smtClean="0"/>
              <a:pPr/>
              <a:t>03/08/1445</a:t>
            </a:fld>
            <a:endParaRPr lang="ar-IQ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3736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1" y="226387"/>
            <a:ext cx="8229600" cy="942181"/>
          </a:xfrm>
          <a:prstGeom prst="rect">
            <a:avLst/>
          </a:prstGeom>
        </p:spPr>
        <p:txBody>
          <a:bodyPr vert="horz" lIns="116623" tIns="58311" rIns="116623" bIns="58311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ar-IQ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1" y="1319055"/>
            <a:ext cx="8229600" cy="3730777"/>
          </a:xfrm>
          <a:prstGeom prst="rect">
            <a:avLst/>
          </a:prstGeom>
        </p:spPr>
        <p:txBody>
          <a:bodyPr vert="horz" lIns="116623" tIns="58311" rIns="116623" bIns="58311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IQ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5239579"/>
            <a:ext cx="2133600" cy="300974"/>
          </a:xfrm>
          <a:prstGeom prst="rect">
            <a:avLst/>
          </a:prstGeom>
        </p:spPr>
        <p:txBody>
          <a:bodyPr vert="horz" lIns="116623" tIns="58311" rIns="116623" bIns="58311" rtlCol="1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BDA3-9BCB-4B45-8BDF-FAF63782E30F}" type="datetimeFigureOut">
              <a:rPr lang="ar-IQ" smtClean="0"/>
              <a:pPr/>
              <a:t>03/08/1445</a:t>
            </a:fld>
            <a:endParaRPr lang="ar-IQ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1" y="5239579"/>
            <a:ext cx="2895600" cy="300974"/>
          </a:xfrm>
          <a:prstGeom prst="rect">
            <a:avLst/>
          </a:prstGeom>
        </p:spPr>
        <p:txBody>
          <a:bodyPr vert="horz" lIns="116623" tIns="58311" rIns="116623" bIns="58311" rtlCol="1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5239579"/>
            <a:ext cx="2133600" cy="300974"/>
          </a:xfrm>
          <a:prstGeom prst="rect">
            <a:avLst/>
          </a:prstGeom>
        </p:spPr>
        <p:txBody>
          <a:bodyPr vert="horz" lIns="116623" tIns="58311" rIns="116623" bIns="58311" rtlCol="1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0852-EBA4-425E-B4A1-2F750A66A458}" type="slidenum">
              <a:rPr lang="ar-IQ" smtClean="0"/>
              <a:pPr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67055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66226" rtl="1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7335" indent="-437335" algn="r" defTabSz="1166226" rtl="1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47558" indent="-364446" algn="r" defTabSz="1166226" rtl="1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57782" indent="-291556" algn="r" defTabSz="1166226" rtl="1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40895" indent="-291556" algn="r" defTabSz="1166226" rtl="1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24008" indent="-291556" algn="r" defTabSz="1166226" rtl="1" eaLnBrk="1" latinLnBrk="0" hangingPunct="1">
        <a:spcBef>
          <a:spcPct val="20000"/>
        </a:spcBef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07121" indent="-291556" algn="r" defTabSz="1166226" rtl="1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790234" indent="-291556" algn="r" defTabSz="1166226" rtl="1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73347" indent="-291556" algn="r" defTabSz="1166226" rtl="1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56459" indent="-291556" algn="r" defTabSz="1166226" rtl="1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r" defTabSz="1166226" rtl="1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3113" algn="r" defTabSz="1166226" rtl="1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6226" algn="r" defTabSz="1166226" rtl="1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49339" algn="r" defTabSz="1166226" rtl="1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32452" algn="r" defTabSz="1166226" rtl="1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15564" algn="r" defTabSz="1166226" rtl="1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98677" algn="r" defTabSz="1166226" rtl="1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90" algn="r" defTabSz="1166226" rtl="1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64903" algn="r" defTabSz="1166226" rtl="1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مستطيل 8"/>
          <p:cNvSpPr/>
          <p:nvPr/>
        </p:nvSpPr>
        <p:spPr>
          <a:xfrm>
            <a:off x="-11824" y="-9201"/>
            <a:ext cx="6656621" cy="2205963"/>
          </a:xfrm>
          <a:custGeom>
            <a:avLst/>
            <a:gdLst>
              <a:gd name="connsiteX0" fmla="*/ 0 w 5892769"/>
              <a:gd name="connsiteY0" fmla="*/ 0 h 2017648"/>
              <a:gd name="connsiteX1" fmla="*/ 5892769 w 5892769"/>
              <a:gd name="connsiteY1" fmla="*/ 0 h 2017648"/>
              <a:gd name="connsiteX2" fmla="*/ 5892769 w 5892769"/>
              <a:gd name="connsiteY2" fmla="*/ 2017648 h 2017648"/>
              <a:gd name="connsiteX3" fmla="*/ 0 w 5892769"/>
              <a:gd name="connsiteY3" fmla="*/ 2017648 h 2017648"/>
              <a:gd name="connsiteX4" fmla="*/ 0 w 5892769"/>
              <a:gd name="connsiteY4" fmla="*/ 0 h 2017648"/>
              <a:gd name="connsiteX0" fmla="*/ 0 w 6650414"/>
              <a:gd name="connsiteY0" fmla="*/ 13063 h 2030711"/>
              <a:gd name="connsiteX1" fmla="*/ 6650414 w 6650414"/>
              <a:gd name="connsiteY1" fmla="*/ 0 h 2030711"/>
              <a:gd name="connsiteX2" fmla="*/ 5892769 w 6650414"/>
              <a:gd name="connsiteY2" fmla="*/ 2030711 h 2030711"/>
              <a:gd name="connsiteX3" fmla="*/ 0 w 6650414"/>
              <a:gd name="connsiteY3" fmla="*/ 2030711 h 2030711"/>
              <a:gd name="connsiteX4" fmla="*/ 0 w 6650414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892769 w 6807169"/>
              <a:gd name="connsiteY2" fmla="*/ 203071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775203 w 6807169"/>
              <a:gd name="connsiteY2" fmla="*/ 1730265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605386 w 6807169"/>
              <a:gd name="connsiteY2" fmla="*/ 166495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461695 w 6807169"/>
              <a:gd name="connsiteY2" fmla="*/ 1717203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780467"/>
              <a:gd name="connsiteY0" fmla="*/ 209222 h 2226870"/>
              <a:gd name="connsiteX1" fmla="*/ 6780467 w 6780467"/>
              <a:gd name="connsiteY1" fmla="*/ 0 h 2226870"/>
              <a:gd name="connsiteX2" fmla="*/ 5500884 w 6780467"/>
              <a:gd name="connsiteY2" fmla="*/ 2174619 h 2226870"/>
              <a:gd name="connsiteX3" fmla="*/ 0 w 6780467"/>
              <a:gd name="connsiteY3" fmla="*/ 2226870 h 2226870"/>
              <a:gd name="connsiteX4" fmla="*/ 0 w 6780467"/>
              <a:gd name="connsiteY4" fmla="*/ 209222 h 2226870"/>
              <a:gd name="connsiteX0" fmla="*/ 0 w 6860573"/>
              <a:gd name="connsiteY0" fmla="*/ 222298 h 2239946"/>
              <a:gd name="connsiteX1" fmla="*/ 6860573 w 6860573"/>
              <a:gd name="connsiteY1" fmla="*/ 0 h 2239946"/>
              <a:gd name="connsiteX2" fmla="*/ 5500884 w 6860573"/>
              <a:gd name="connsiteY2" fmla="*/ 2187695 h 2239946"/>
              <a:gd name="connsiteX3" fmla="*/ 0 w 6860573"/>
              <a:gd name="connsiteY3" fmla="*/ 2239946 h 2239946"/>
              <a:gd name="connsiteX4" fmla="*/ 0 w 6860573"/>
              <a:gd name="connsiteY4" fmla="*/ 222298 h 2239946"/>
              <a:gd name="connsiteX0" fmla="*/ 0 w 6900626"/>
              <a:gd name="connsiteY0" fmla="*/ 222298 h 2239946"/>
              <a:gd name="connsiteX1" fmla="*/ 6900626 w 6900626"/>
              <a:gd name="connsiteY1" fmla="*/ 0 h 2239946"/>
              <a:gd name="connsiteX2" fmla="*/ 5500884 w 6900626"/>
              <a:gd name="connsiteY2" fmla="*/ 2187695 h 2239946"/>
              <a:gd name="connsiteX3" fmla="*/ 0 w 6900626"/>
              <a:gd name="connsiteY3" fmla="*/ 2239946 h 2239946"/>
              <a:gd name="connsiteX4" fmla="*/ 0 w 6900626"/>
              <a:gd name="connsiteY4" fmla="*/ 222298 h 223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626" h="2239946">
                <a:moveTo>
                  <a:pt x="0" y="222298"/>
                </a:moveTo>
                <a:cubicBezTo>
                  <a:pt x="2269056" y="217944"/>
                  <a:pt x="4631570" y="4354"/>
                  <a:pt x="6900626" y="0"/>
                </a:cubicBezTo>
                <a:cubicBezTo>
                  <a:pt x="6465198" y="659487"/>
                  <a:pt x="6053878" y="1371453"/>
                  <a:pt x="5500884" y="2187695"/>
                </a:cubicBezTo>
                <a:lnTo>
                  <a:pt x="0" y="2239946"/>
                </a:lnTo>
                <a:lnTo>
                  <a:pt x="0" y="222298"/>
                </a:lnTo>
                <a:close/>
              </a:path>
            </a:pathLst>
          </a:custGeom>
          <a:gradFill>
            <a:gsLst>
              <a:gs pos="59178">
                <a:srgbClr val="F5DDA2"/>
              </a:gs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9" name="مستطيل 8"/>
          <p:cNvSpPr/>
          <p:nvPr/>
        </p:nvSpPr>
        <p:spPr>
          <a:xfrm>
            <a:off x="0" y="0"/>
            <a:ext cx="6468833" cy="2030711"/>
          </a:xfrm>
          <a:custGeom>
            <a:avLst/>
            <a:gdLst>
              <a:gd name="connsiteX0" fmla="*/ 0 w 5892769"/>
              <a:gd name="connsiteY0" fmla="*/ 0 h 2017648"/>
              <a:gd name="connsiteX1" fmla="*/ 5892769 w 5892769"/>
              <a:gd name="connsiteY1" fmla="*/ 0 h 2017648"/>
              <a:gd name="connsiteX2" fmla="*/ 5892769 w 5892769"/>
              <a:gd name="connsiteY2" fmla="*/ 2017648 h 2017648"/>
              <a:gd name="connsiteX3" fmla="*/ 0 w 5892769"/>
              <a:gd name="connsiteY3" fmla="*/ 2017648 h 2017648"/>
              <a:gd name="connsiteX4" fmla="*/ 0 w 5892769"/>
              <a:gd name="connsiteY4" fmla="*/ 0 h 2017648"/>
              <a:gd name="connsiteX0" fmla="*/ 0 w 6650414"/>
              <a:gd name="connsiteY0" fmla="*/ 13063 h 2030711"/>
              <a:gd name="connsiteX1" fmla="*/ 6650414 w 6650414"/>
              <a:gd name="connsiteY1" fmla="*/ 0 h 2030711"/>
              <a:gd name="connsiteX2" fmla="*/ 5892769 w 6650414"/>
              <a:gd name="connsiteY2" fmla="*/ 2030711 h 2030711"/>
              <a:gd name="connsiteX3" fmla="*/ 0 w 6650414"/>
              <a:gd name="connsiteY3" fmla="*/ 2030711 h 2030711"/>
              <a:gd name="connsiteX4" fmla="*/ 0 w 6650414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892769 w 6807169"/>
              <a:gd name="connsiteY2" fmla="*/ 203071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775203 w 6807169"/>
              <a:gd name="connsiteY2" fmla="*/ 1730265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605386 w 6807169"/>
              <a:gd name="connsiteY2" fmla="*/ 1664951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461695 w 6807169"/>
              <a:gd name="connsiteY2" fmla="*/ 1717203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  <a:gd name="connsiteX0" fmla="*/ 0 w 6807169"/>
              <a:gd name="connsiteY0" fmla="*/ 13063 h 2030711"/>
              <a:gd name="connsiteX1" fmla="*/ 6807169 w 6807169"/>
              <a:gd name="connsiteY1" fmla="*/ 0 h 2030711"/>
              <a:gd name="connsiteX2" fmla="*/ 5500884 w 6807169"/>
              <a:gd name="connsiteY2" fmla="*/ 1978460 h 2030711"/>
              <a:gd name="connsiteX3" fmla="*/ 0 w 6807169"/>
              <a:gd name="connsiteY3" fmla="*/ 2030711 h 2030711"/>
              <a:gd name="connsiteX4" fmla="*/ 0 w 6807169"/>
              <a:gd name="connsiteY4" fmla="*/ 13063 h 2030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7169" h="2030711">
                <a:moveTo>
                  <a:pt x="0" y="13063"/>
                </a:moveTo>
                <a:lnTo>
                  <a:pt x="6807169" y="0"/>
                </a:lnTo>
                <a:cubicBezTo>
                  <a:pt x="6371741" y="659487"/>
                  <a:pt x="6053878" y="1162218"/>
                  <a:pt x="5500884" y="1978460"/>
                </a:cubicBezTo>
                <a:lnTo>
                  <a:pt x="0" y="2030711"/>
                </a:lnTo>
                <a:lnTo>
                  <a:pt x="0" y="13063"/>
                </a:lnTo>
                <a:close/>
              </a:path>
            </a:pathLst>
          </a:cu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dirty="0"/>
          </a:p>
        </p:txBody>
      </p:sp>
      <p:pic>
        <p:nvPicPr>
          <p:cNvPr id="52" name="صورة 51"/>
          <p:cNvPicPr>
            <a:picLocks noChangeAspect="1"/>
          </p:cNvPicPr>
          <p:nvPr/>
        </p:nvPicPr>
        <p:blipFill>
          <a:blip r:embed="rId3">
            <a:lum bright="70000" contrast="-10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54" y="2695960"/>
            <a:ext cx="2880416" cy="1828800"/>
          </a:xfrm>
          <a:prstGeom prst="rect">
            <a:avLst/>
          </a:prstGeom>
        </p:spPr>
      </p:pic>
      <p:pic>
        <p:nvPicPr>
          <p:cNvPr id="27" name="صورة 26"/>
          <p:cNvPicPr>
            <a:picLocks noChangeAspect="1"/>
          </p:cNvPicPr>
          <p:nvPr/>
        </p:nvPicPr>
        <p:blipFill>
          <a:blip r:embed="rId3">
            <a:lum bright="70000" contrast="-10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23" y="1034080"/>
            <a:ext cx="3022289" cy="2109799"/>
          </a:xfrm>
          <a:prstGeom prst="rect">
            <a:avLst/>
          </a:prstGeom>
        </p:spPr>
      </p:pic>
      <p:pic>
        <p:nvPicPr>
          <p:cNvPr id="21" name="صورة 2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93" b="89934" l="4190" r="97114"/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08" y="-73301"/>
            <a:ext cx="1037103" cy="1314331"/>
          </a:xfrm>
          <a:prstGeom prst="rect">
            <a:avLst/>
          </a:prstGeom>
        </p:spPr>
      </p:pic>
      <p:sp>
        <p:nvSpPr>
          <p:cNvPr id="29" name="مربع نص 28"/>
          <p:cNvSpPr txBox="1"/>
          <p:nvPr/>
        </p:nvSpPr>
        <p:spPr>
          <a:xfrm>
            <a:off x="190293" y="2384456"/>
            <a:ext cx="6579048" cy="61555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b="1" dirty="0">
                <a:latin typeface="Georgia" panose="02040502050405020303" pitchFamily="18" charset="0"/>
              </a:rPr>
              <a:t>We certify that</a:t>
            </a:r>
          </a:p>
          <a:p>
            <a:pPr algn="ctr"/>
            <a:r>
              <a:rPr lang="en-US" sz="2800" b="1" dirty="0">
                <a:latin typeface="Edwardian Script ITC" panose="030303020407070D0804" pitchFamily="66" charset="0"/>
              </a:rPr>
              <a:t> </a:t>
            </a:r>
            <a:r>
              <a:rPr lang="en-US" sz="3200" b="1" dirty="0" smtClean="0">
                <a:latin typeface="Edwardian Script ITC" panose="030303020407070D0804" pitchFamily="66" charset="0"/>
              </a:rPr>
              <a:t>Ms. </a:t>
            </a:r>
            <a:r>
              <a:rPr lang="en-US" sz="3200" b="1" dirty="0" smtClean="0">
                <a:latin typeface="Edwardian Script ITC" panose="030303020407070D0804" pitchFamily="66" charset="0"/>
              </a:rPr>
              <a:t>Intisar Hamad </a:t>
            </a:r>
            <a:r>
              <a:rPr lang="en-US" sz="3200" b="1" dirty="0" err="1" smtClean="0">
                <a:latin typeface="Edwardian Script ITC" panose="030303020407070D0804" pitchFamily="66" charset="0"/>
              </a:rPr>
              <a:t>Shyyal</a:t>
            </a:r>
            <a:endParaRPr lang="en-US" sz="2000" b="1" dirty="0">
              <a:latin typeface="Edwardian Script ITC" panose="030303020407070D0804" pitchFamily="66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nl-NL" sz="2000" b="1" dirty="0">
                <a:latin typeface="Georgia" panose="02040502050405020303" pitchFamily="18" charset="0"/>
              </a:rPr>
              <a:t> </a:t>
            </a:r>
            <a:r>
              <a:rPr lang="de-DE" sz="2000" b="1" dirty="0">
                <a:latin typeface="Georgia" panose="02040502050405020303" pitchFamily="18" charset="0"/>
              </a:rPr>
              <a:t> </a:t>
            </a:r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  </a:t>
            </a:r>
          </a:p>
        </p:txBody>
      </p:sp>
      <p:sp>
        <p:nvSpPr>
          <p:cNvPr id="33" name="مربع نص 32"/>
          <p:cNvSpPr txBox="1"/>
          <p:nvPr/>
        </p:nvSpPr>
        <p:spPr>
          <a:xfrm>
            <a:off x="-259857" y="3133046"/>
            <a:ext cx="737262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b="1" dirty="0">
                <a:latin typeface="Georgia" panose="02040502050405020303" pitchFamily="18" charset="0"/>
              </a:rPr>
              <a:t>Has attended </a:t>
            </a:r>
            <a:r>
              <a:rPr lang="en-US" sz="1800" b="1" dirty="0" smtClean="0">
                <a:latin typeface="Georgia" panose="02040502050405020303" pitchFamily="18" charset="0"/>
              </a:rPr>
              <a:t>08 </a:t>
            </a:r>
            <a:r>
              <a:rPr lang="en-US" sz="1800" b="1" dirty="0">
                <a:latin typeface="Georgia" panose="02040502050405020303" pitchFamily="18" charset="0"/>
              </a:rPr>
              <a:t>hours on</a:t>
            </a:r>
          </a:p>
          <a:p>
            <a:pPr algn="ctr"/>
            <a:r>
              <a:rPr lang="en-US" sz="1800" b="1" dirty="0" smtClean="0">
                <a:latin typeface="Georgia" panose="02040502050405020303" pitchFamily="18" charset="0"/>
              </a:rPr>
              <a:t>(</a:t>
            </a:r>
            <a:r>
              <a:rPr lang="en-US" sz="1800" b="1" dirty="0">
                <a:latin typeface="Georgia" panose="02040502050405020303" pitchFamily="18" charset="0"/>
              </a:rPr>
              <a:t>Setting Goals course</a:t>
            </a:r>
            <a:r>
              <a:rPr lang="en-US" sz="1800" b="1" dirty="0" smtClean="0">
                <a:latin typeface="Georgia" panose="02040502050405020303" pitchFamily="18" charset="0"/>
              </a:rPr>
              <a:t>)</a:t>
            </a:r>
            <a:endParaRPr lang="en-US" sz="1800" b="1" dirty="0">
              <a:latin typeface="Georgia" panose="02040502050405020303" pitchFamily="18" charset="0"/>
            </a:endParaRPr>
          </a:p>
          <a:p>
            <a:pPr algn="ctr"/>
            <a:r>
              <a:rPr lang="en-US" sz="1800" b="1" dirty="0">
                <a:latin typeface="Georgia" panose="02040502050405020303" pitchFamily="18" charset="0"/>
              </a:rPr>
              <a:t> </a:t>
            </a:r>
            <a:r>
              <a:rPr lang="en-US" altLang="en-US" sz="1800" b="1" dirty="0">
                <a:latin typeface="Georgia" panose="02040502050405020303" pitchFamily="18" charset="0"/>
              </a:rPr>
              <a:t>Finished it at </a:t>
            </a:r>
            <a:r>
              <a:rPr lang="en-US" altLang="en-US" sz="1800" b="1" dirty="0" smtClean="0">
                <a:latin typeface="Georgia" panose="02040502050405020303" pitchFamily="18" charset="0"/>
              </a:rPr>
              <a:t>30 </a:t>
            </a:r>
            <a:r>
              <a:rPr lang="en-US" altLang="en-US" sz="1800" b="1" dirty="0">
                <a:latin typeface="Georgia" panose="02040502050405020303" pitchFamily="18" charset="0"/>
              </a:rPr>
              <a:t>December 2023</a:t>
            </a:r>
          </a:p>
          <a:p>
            <a:pPr algn="ctr"/>
            <a:r>
              <a:rPr lang="en-US" sz="1800" b="1" dirty="0">
                <a:latin typeface="Georgia" panose="02040502050405020303" pitchFamily="18" charset="0"/>
              </a:rPr>
              <a:t>And </a:t>
            </a:r>
            <a:r>
              <a:rPr lang="en-US" sz="1800" b="1" dirty="0" smtClean="0">
                <a:latin typeface="Georgia" panose="02040502050405020303" pitchFamily="18" charset="0"/>
              </a:rPr>
              <a:t>she </a:t>
            </a:r>
            <a:r>
              <a:rPr lang="en-US" sz="1800" b="1" dirty="0">
                <a:latin typeface="Georgia" panose="02040502050405020303" pitchFamily="18" charset="0"/>
              </a:rPr>
              <a:t>has </a:t>
            </a:r>
            <a:r>
              <a:rPr lang="en-US" sz="1800" b="1" dirty="0" smtClean="0">
                <a:latin typeface="Georgia" panose="02040502050405020303" pitchFamily="18" charset="0"/>
              </a:rPr>
              <a:t>65</a:t>
            </a:r>
            <a:r>
              <a:rPr lang="en-US" sz="1400" dirty="0" smtClean="0"/>
              <a:t>/</a:t>
            </a:r>
            <a:r>
              <a:rPr lang="en-US" sz="1800" b="1" dirty="0" smtClean="0">
                <a:latin typeface="Georgia" panose="02040502050405020303" pitchFamily="18" charset="0"/>
              </a:rPr>
              <a:t>100 </a:t>
            </a:r>
            <a:r>
              <a:rPr lang="en-US" sz="1800" b="1" dirty="0">
                <a:latin typeface="Georgia" panose="02040502050405020303" pitchFamily="18" charset="0"/>
              </a:rPr>
              <a:t>in the final exam</a:t>
            </a:r>
          </a:p>
          <a:p>
            <a:pPr algn="ctr"/>
            <a:r>
              <a:rPr lang="en-US" sz="1800" b="1" dirty="0">
                <a:latin typeface="Georgia" panose="02040502050405020303" pitchFamily="18" charset="0"/>
              </a:rPr>
              <a:t>“Wishing </a:t>
            </a:r>
            <a:r>
              <a:rPr lang="en-US" sz="1800" b="1" dirty="0" smtClean="0">
                <a:latin typeface="Georgia" panose="02040502050405020303" pitchFamily="18" charset="0"/>
              </a:rPr>
              <a:t>her </a:t>
            </a:r>
            <a:r>
              <a:rPr lang="en-US" sz="1800" b="1" dirty="0">
                <a:latin typeface="Georgia" panose="02040502050405020303" pitchFamily="18" charset="0"/>
              </a:rPr>
              <a:t>all the best”</a:t>
            </a:r>
            <a:endParaRPr lang="ar-IQ" sz="1400" b="1" dirty="0">
              <a:latin typeface="Georgia" panose="02040502050405020303" pitchFamily="18" charset="0"/>
            </a:endParaRPr>
          </a:p>
        </p:txBody>
      </p:sp>
      <p:sp>
        <p:nvSpPr>
          <p:cNvPr id="34" name="مربع نص 33"/>
          <p:cNvSpPr txBox="1"/>
          <p:nvPr/>
        </p:nvSpPr>
        <p:spPr>
          <a:xfrm>
            <a:off x="7400951" y="145876"/>
            <a:ext cx="174076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INTERNATIONAL ACCREDITATION CENTER</a:t>
            </a:r>
            <a:endParaRPr lang="ar-IQ" sz="1400" dirty="0">
              <a:latin typeface="Mongolian Baiti" panose="03000500000000000000" pitchFamily="66" charset="0"/>
              <a:cs typeface="ae_Sharjah" panose="02060603050605020204" pitchFamily="18" charset="-78"/>
            </a:endParaRPr>
          </a:p>
        </p:txBody>
      </p:sp>
      <p:cxnSp>
        <p:nvCxnSpPr>
          <p:cNvPr id="54" name="رابط مستقيم 53"/>
          <p:cNvCxnSpPr>
            <a:cxnSpLocks/>
          </p:cNvCxnSpPr>
          <p:nvPr/>
        </p:nvCxnSpPr>
        <p:spPr>
          <a:xfrm flipH="1">
            <a:off x="476572" y="5068961"/>
            <a:ext cx="17618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مستطيل 58"/>
          <p:cNvSpPr/>
          <p:nvPr/>
        </p:nvSpPr>
        <p:spPr>
          <a:xfrm>
            <a:off x="229997" y="5093641"/>
            <a:ext cx="2120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Dr. </a:t>
            </a:r>
            <a:r>
              <a:rPr lang="en-US" sz="1600" b="1" dirty="0" err="1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Hamam</a:t>
            </a:r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AL-Jafar</a:t>
            </a:r>
          </a:p>
          <a:p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C.E.O           </a:t>
            </a:r>
            <a:endParaRPr lang="ar-IQ" sz="1600" b="1" dirty="0">
              <a:latin typeface="Garamond" panose="02020404030301010803" pitchFamily="18" charset="0"/>
              <a:ea typeface="Ebrima" panose="02000000000000000000" pitchFamily="2" charset="0"/>
            </a:endParaRPr>
          </a:p>
        </p:txBody>
      </p:sp>
      <p:sp>
        <p:nvSpPr>
          <p:cNvPr id="22" name="مستطيل 7"/>
          <p:cNvSpPr/>
          <p:nvPr/>
        </p:nvSpPr>
        <p:spPr>
          <a:xfrm>
            <a:off x="5205722" y="4770760"/>
            <a:ext cx="3974019" cy="907656"/>
          </a:xfrm>
          <a:custGeom>
            <a:avLst/>
            <a:gdLst>
              <a:gd name="connsiteX0" fmla="*/ 0 w 2699792"/>
              <a:gd name="connsiteY0" fmla="*/ 0 h 299095"/>
              <a:gd name="connsiteX1" fmla="*/ 2699792 w 2699792"/>
              <a:gd name="connsiteY1" fmla="*/ 0 h 299095"/>
              <a:gd name="connsiteX2" fmla="*/ 2699792 w 2699792"/>
              <a:gd name="connsiteY2" fmla="*/ 299095 h 299095"/>
              <a:gd name="connsiteX3" fmla="*/ 0 w 2699792"/>
              <a:gd name="connsiteY3" fmla="*/ 299095 h 299095"/>
              <a:gd name="connsiteX4" fmla="*/ 0 w 2699792"/>
              <a:gd name="connsiteY4" fmla="*/ 0 h 299095"/>
              <a:gd name="connsiteX0" fmla="*/ 431075 w 3130867"/>
              <a:gd name="connsiteY0" fmla="*/ 0 h 312158"/>
              <a:gd name="connsiteX1" fmla="*/ 3130867 w 3130867"/>
              <a:gd name="connsiteY1" fmla="*/ 0 h 312158"/>
              <a:gd name="connsiteX2" fmla="*/ 3130867 w 3130867"/>
              <a:gd name="connsiteY2" fmla="*/ 299095 h 312158"/>
              <a:gd name="connsiteX3" fmla="*/ 0 w 3130867"/>
              <a:gd name="connsiteY3" fmla="*/ 312158 h 312158"/>
              <a:gd name="connsiteX4" fmla="*/ 431075 w 3130867"/>
              <a:gd name="connsiteY4" fmla="*/ 0 h 312158"/>
              <a:gd name="connsiteX0" fmla="*/ 548640 w 3248432"/>
              <a:gd name="connsiteY0" fmla="*/ 0 h 312158"/>
              <a:gd name="connsiteX1" fmla="*/ 3248432 w 3248432"/>
              <a:gd name="connsiteY1" fmla="*/ 0 h 312158"/>
              <a:gd name="connsiteX2" fmla="*/ 3248432 w 3248432"/>
              <a:gd name="connsiteY2" fmla="*/ 299095 h 312158"/>
              <a:gd name="connsiteX3" fmla="*/ 0 w 3248432"/>
              <a:gd name="connsiteY3" fmla="*/ 312158 h 312158"/>
              <a:gd name="connsiteX4" fmla="*/ 548640 w 3248432"/>
              <a:gd name="connsiteY4" fmla="*/ 0 h 312158"/>
              <a:gd name="connsiteX0" fmla="*/ 182615 w 2882407"/>
              <a:gd name="connsiteY0" fmla="*/ 0 h 299095"/>
              <a:gd name="connsiteX1" fmla="*/ 2882407 w 2882407"/>
              <a:gd name="connsiteY1" fmla="*/ 0 h 299095"/>
              <a:gd name="connsiteX2" fmla="*/ 2882407 w 2882407"/>
              <a:gd name="connsiteY2" fmla="*/ 299095 h 299095"/>
              <a:gd name="connsiteX3" fmla="*/ 0 w 2882407"/>
              <a:gd name="connsiteY3" fmla="*/ 136293 h 299095"/>
              <a:gd name="connsiteX4" fmla="*/ 182615 w 2882407"/>
              <a:gd name="connsiteY4" fmla="*/ 0 h 299095"/>
              <a:gd name="connsiteX0" fmla="*/ 215890 w 2915682"/>
              <a:gd name="connsiteY0" fmla="*/ 0 h 299095"/>
              <a:gd name="connsiteX1" fmla="*/ 2915682 w 2915682"/>
              <a:gd name="connsiteY1" fmla="*/ 0 h 299095"/>
              <a:gd name="connsiteX2" fmla="*/ 2915682 w 2915682"/>
              <a:gd name="connsiteY2" fmla="*/ 299095 h 299095"/>
              <a:gd name="connsiteX3" fmla="*/ 0 w 2915682"/>
              <a:gd name="connsiteY3" fmla="*/ 156983 h 299095"/>
              <a:gd name="connsiteX4" fmla="*/ 215890 w 2915682"/>
              <a:gd name="connsiteY4" fmla="*/ 0 h 299095"/>
              <a:gd name="connsiteX0" fmla="*/ 814840 w 3514632"/>
              <a:gd name="connsiteY0" fmla="*/ 0 h 299095"/>
              <a:gd name="connsiteX1" fmla="*/ 3514632 w 3514632"/>
              <a:gd name="connsiteY1" fmla="*/ 0 h 299095"/>
              <a:gd name="connsiteX2" fmla="*/ 3514632 w 3514632"/>
              <a:gd name="connsiteY2" fmla="*/ 299095 h 299095"/>
              <a:gd name="connsiteX3" fmla="*/ 0 w 3514632"/>
              <a:gd name="connsiteY3" fmla="*/ 48360 h 299095"/>
              <a:gd name="connsiteX4" fmla="*/ 814840 w 3514632"/>
              <a:gd name="connsiteY4" fmla="*/ 0 h 299095"/>
              <a:gd name="connsiteX0" fmla="*/ 149339 w 2849131"/>
              <a:gd name="connsiteY0" fmla="*/ 0 h 299095"/>
              <a:gd name="connsiteX1" fmla="*/ 2849131 w 2849131"/>
              <a:gd name="connsiteY1" fmla="*/ 0 h 299095"/>
              <a:gd name="connsiteX2" fmla="*/ 2849131 w 2849131"/>
              <a:gd name="connsiteY2" fmla="*/ 299095 h 299095"/>
              <a:gd name="connsiteX3" fmla="*/ 0 w 2849131"/>
              <a:gd name="connsiteY3" fmla="*/ 120775 h 299095"/>
              <a:gd name="connsiteX4" fmla="*/ 149339 w 2849131"/>
              <a:gd name="connsiteY4" fmla="*/ 0 h 299095"/>
              <a:gd name="connsiteX0" fmla="*/ 748290 w 3448082"/>
              <a:gd name="connsiteY0" fmla="*/ 0 h 305084"/>
              <a:gd name="connsiteX1" fmla="*/ 3448082 w 3448082"/>
              <a:gd name="connsiteY1" fmla="*/ 0 h 305084"/>
              <a:gd name="connsiteX2" fmla="*/ 3448082 w 3448082"/>
              <a:gd name="connsiteY2" fmla="*/ 299095 h 305084"/>
              <a:gd name="connsiteX3" fmla="*/ 0 w 3448082"/>
              <a:gd name="connsiteY3" fmla="*/ 305084 h 305084"/>
              <a:gd name="connsiteX4" fmla="*/ 748290 w 3448082"/>
              <a:gd name="connsiteY4" fmla="*/ 0 h 305084"/>
              <a:gd name="connsiteX0" fmla="*/ 393357 w 3093149"/>
              <a:gd name="connsiteY0" fmla="*/ 0 h 299095"/>
              <a:gd name="connsiteX1" fmla="*/ 3093149 w 3093149"/>
              <a:gd name="connsiteY1" fmla="*/ 0 h 299095"/>
              <a:gd name="connsiteX2" fmla="*/ 3093149 w 3093149"/>
              <a:gd name="connsiteY2" fmla="*/ 299095 h 299095"/>
              <a:gd name="connsiteX3" fmla="*/ 0 w 3093149"/>
              <a:gd name="connsiteY3" fmla="*/ 231361 h 299095"/>
              <a:gd name="connsiteX4" fmla="*/ 393357 w 3093149"/>
              <a:gd name="connsiteY4" fmla="*/ 0 h 299095"/>
              <a:gd name="connsiteX0" fmla="*/ 648465 w 3348257"/>
              <a:gd name="connsiteY0" fmla="*/ 0 h 299095"/>
              <a:gd name="connsiteX1" fmla="*/ 3348257 w 3348257"/>
              <a:gd name="connsiteY1" fmla="*/ 0 h 299095"/>
              <a:gd name="connsiteX2" fmla="*/ 3348257 w 3348257"/>
              <a:gd name="connsiteY2" fmla="*/ 299095 h 299095"/>
              <a:gd name="connsiteX3" fmla="*/ 0 w 3348257"/>
              <a:gd name="connsiteY3" fmla="*/ 295869 h 299095"/>
              <a:gd name="connsiteX4" fmla="*/ 648465 w 3348257"/>
              <a:gd name="connsiteY4" fmla="*/ 0 h 299095"/>
              <a:gd name="connsiteX0" fmla="*/ 160432 w 2860224"/>
              <a:gd name="connsiteY0" fmla="*/ 0 h 299095"/>
              <a:gd name="connsiteX1" fmla="*/ 2860224 w 2860224"/>
              <a:gd name="connsiteY1" fmla="*/ 0 h 299095"/>
              <a:gd name="connsiteX2" fmla="*/ 2860224 w 2860224"/>
              <a:gd name="connsiteY2" fmla="*/ 299095 h 299095"/>
              <a:gd name="connsiteX3" fmla="*/ 0 w 2860224"/>
              <a:gd name="connsiteY3" fmla="*/ 102345 h 299095"/>
              <a:gd name="connsiteX4" fmla="*/ 160432 w 2860224"/>
              <a:gd name="connsiteY4" fmla="*/ 0 h 299095"/>
              <a:gd name="connsiteX0" fmla="*/ 149340 w 2849132"/>
              <a:gd name="connsiteY0" fmla="*/ 0 h 299095"/>
              <a:gd name="connsiteX1" fmla="*/ 2849132 w 2849132"/>
              <a:gd name="connsiteY1" fmla="*/ 0 h 299095"/>
              <a:gd name="connsiteX2" fmla="*/ 2849132 w 2849132"/>
              <a:gd name="connsiteY2" fmla="*/ 299095 h 299095"/>
              <a:gd name="connsiteX3" fmla="*/ 0 w 2849132"/>
              <a:gd name="connsiteY3" fmla="*/ 143815 h 299095"/>
              <a:gd name="connsiteX4" fmla="*/ 149340 w 2849132"/>
              <a:gd name="connsiteY4" fmla="*/ 0 h 299095"/>
              <a:gd name="connsiteX0" fmla="*/ 260257 w 2960049"/>
              <a:gd name="connsiteY0" fmla="*/ 0 h 299095"/>
              <a:gd name="connsiteX1" fmla="*/ 2960049 w 2960049"/>
              <a:gd name="connsiteY1" fmla="*/ 0 h 299095"/>
              <a:gd name="connsiteX2" fmla="*/ 2960049 w 2960049"/>
              <a:gd name="connsiteY2" fmla="*/ 299095 h 299095"/>
              <a:gd name="connsiteX3" fmla="*/ 0 w 2960049"/>
              <a:gd name="connsiteY3" fmla="*/ 162246 h 299095"/>
              <a:gd name="connsiteX4" fmla="*/ 260257 w 2960049"/>
              <a:gd name="connsiteY4" fmla="*/ 0 h 299095"/>
              <a:gd name="connsiteX0" fmla="*/ 326807 w 3026599"/>
              <a:gd name="connsiteY0" fmla="*/ 0 h 299095"/>
              <a:gd name="connsiteX1" fmla="*/ 3026599 w 3026599"/>
              <a:gd name="connsiteY1" fmla="*/ 0 h 299095"/>
              <a:gd name="connsiteX2" fmla="*/ 3026599 w 3026599"/>
              <a:gd name="connsiteY2" fmla="*/ 299095 h 299095"/>
              <a:gd name="connsiteX3" fmla="*/ 0 w 3026599"/>
              <a:gd name="connsiteY3" fmla="*/ 166854 h 299095"/>
              <a:gd name="connsiteX4" fmla="*/ 326807 w 3026599"/>
              <a:gd name="connsiteY4" fmla="*/ 0 h 299095"/>
              <a:gd name="connsiteX0" fmla="*/ 271349 w 2971141"/>
              <a:gd name="connsiteY0" fmla="*/ 0 h 299095"/>
              <a:gd name="connsiteX1" fmla="*/ 2971141 w 2971141"/>
              <a:gd name="connsiteY1" fmla="*/ 0 h 299095"/>
              <a:gd name="connsiteX2" fmla="*/ 2971141 w 2971141"/>
              <a:gd name="connsiteY2" fmla="*/ 299095 h 299095"/>
              <a:gd name="connsiteX3" fmla="*/ 0 w 2971141"/>
              <a:gd name="connsiteY3" fmla="*/ 148423 h 299095"/>
              <a:gd name="connsiteX4" fmla="*/ 271349 w 2971141"/>
              <a:gd name="connsiteY4" fmla="*/ 0 h 299095"/>
              <a:gd name="connsiteX0" fmla="*/ 193707 w 2893499"/>
              <a:gd name="connsiteY0" fmla="*/ 0 h 299095"/>
              <a:gd name="connsiteX1" fmla="*/ 2893499 w 2893499"/>
              <a:gd name="connsiteY1" fmla="*/ 0 h 299095"/>
              <a:gd name="connsiteX2" fmla="*/ 2893499 w 2893499"/>
              <a:gd name="connsiteY2" fmla="*/ 299095 h 299095"/>
              <a:gd name="connsiteX3" fmla="*/ 0 w 2893499"/>
              <a:gd name="connsiteY3" fmla="*/ 65484 h 299095"/>
              <a:gd name="connsiteX4" fmla="*/ 193707 w 2893499"/>
              <a:gd name="connsiteY4" fmla="*/ 0 h 299095"/>
              <a:gd name="connsiteX0" fmla="*/ 204799 w 2893499"/>
              <a:gd name="connsiteY0" fmla="*/ 0 h 322133"/>
              <a:gd name="connsiteX1" fmla="*/ 2893499 w 2893499"/>
              <a:gd name="connsiteY1" fmla="*/ 23038 h 322133"/>
              <a:gd name="connsiteX2" fmla="*/ 2893499 w 2893499"/>
              <a:gd name="connsiteY2" fmla="*/ 322133 h 322133"/>
              <a:gd name="connsiteX3" fmla="*/ 0 w 2893499"/>
              <a:gd name="connsiteY3" fmla="*/ 88522 h 322133"/>
              <a:gd name="connsiteX4" fmla="*/ 204799 w 2893499"/>
              <a:gd name="connsiteY4" fmla="*/ 0 h 322133"/>
              <a:gd name="connsiteX0" fmla="*/ 204799 w 2893499"/>
              <a:gd name="connsiteY0" fmla="*/ 9216 h 331349"/>
              <a:gd name="connsiteX1" fmla="*/ 2893499 w 2893499"/>
              <a:gd name="connsiteY1" fmla="*/ 0 h 331349"/>
              <a:gd name="connsiteX2" fmla="*/ 2893499 w 2893499"/>
              <a:gd name="connsiteY2" fmla="*/ 331349 h 331349"/>
              <a:gd name="connsiteX3" fmla="*/ 0 w 2893499"/>
              <a:gd name="connsiteY3" fmla="*/ 97738 h 331349"/>
              <a:gd name="connsiteX4" fmla="*/ 204799 w 2893499"/>
              <a:gd name="connsiteY4" fmla="*/ 9216 h 331349"/>
              <a:gd name="connsiteX0" fmla="*/ 215891 w 2904591"/>
              <a:gd name="connsiteY0" fmla="*/ 9216 h 331349"/>
              <a:gd name="connsiteX1" fmla="*/ 2904591 w 2904591"/>
              <a:gd name="connsiteY1" fmla="*/ 0 h 331349"/>
              <a:gd name="connsiteX2" fmla="*/ 2904591 w 2904591"/>
              <a:gd name="connsiteY2" fmla="*/ 331349 h 331349"/>
              <a:gd name="connsiteX3" fmla="*/ 0 w 2904591"/>
              <a:gd name="connsiteY3" fmla="*/ 194500 h 331349"/>
              <a:gd name="connsiteX4" fmla="*/ 215891 w 2904591"/>
              <a:gd name="connsiteY4" fmla="*/ 9216 h 331349"/>
              <a:gd name="connsiteX0" fmla="*/ 204799 w 2893499"/>
              <a:gd name="connsiteY0" fmla="*/ 9216 h 331349"/>
              <a:gd name="connsiteX1" fmla="*/ 2893499 w 2893499"/>
              <a:gd name="connsiteY1" fmla="*/ 0 h 331349"/>
              <a:gd name="connsiteX2" fmla="*/ 2893499 w 2893499"/>
              <a:gd name="connsiteY2" fmla="*/ 331349 h 331349"/>
              <a:gd name="connsiteX3" fmla="*/ 0 w 2893499"/>
              <a:gd name="connsiteY3" fmla="*/ 157638 h 331349"/>
              <a:gd name="connsiteX4" fmla="*/ 204799 w 2893499"/>
              <a:gd name="connsiteY4" fmla="*/ 9216 h 331349"/>
              <a:gd name="connsiteX0" fmla="*/ 204799 w 2904591"/>
              <a:gd name="connsiteY0" fmla="*/ 9216 h 285272"/>
              <a:gd name="connsiteX1" fmla="*/ 2893499 w 2904591"/>
              <a:gd name="connsiteY1" fmla="*/ 0 h 285272"/>
              <a:gd name="connsiteX2" fmla="*/ 2904591 w 2904591"/>
              <a:gd name="connsiteY2" fmla="*/ 285272 h 285272"/>
              <a:gd name="connsiteX3" fmla="*/ 0 w 2904591"/>
              <a:gd name="connsiteY3" fmla="*/ 157638 h 285272"/>
              <a:gd name="connsiteX4" fmla="*/ 204799 w 2904591"/>
              <a:gd name="connsiteY4" fmla="*/ 9216 h 285272"/>
              <a:gd name="connsiteX0" fmla="*/ 293532 w 2993324"/>
              <a:gd name="connsiteY0" fmla="*/ 9216 h 285272"/>
              <a:gd name="connsiteX1" fmla="*/ 2982232 w 2993324"/>
              <a:gd name="connsiteY1" fmla="*/ 0 h 285272"/>
              <a:gd name="connsiteX2" fmla="*/ 2993324 w 2993324"/>
              <a:gd name="connsiteY2" fmla="*/ 285272 h 285272"/>
              <a:gd name="connsiteX3" fmla="*/ 0 w 2993324"/>
              <a:gd name="connsiteY3" fmla="*/ 208323 h 285272"/>
              <a:gd name="connsiteX4" fmla="*/ 293532 w 2993324"/>
              <a:gd name="connsiteY4" fmla="*/ 9216 h 285272"/>
              <a:gd name="connsiteX0" fmla="*/ 182615 w 2882407"/>
              <a:gd name="connsiteY0" fmla="*/ 9216 h 285272"/>
              <a:gd name="connsiteX1" fmla="*/ 2871315 w 2882407"/>
              <a:gd name="connsiteY1" fmla="*/ 0 h 285272"/>
              <a:gd name="connsiteX2" fmla="*/ 2882407 w 2882407"/>
              <a:gd name="connsiteY2" fmla="*/ 285272 h 285272"/>
              <a:gd name="connsiteX3" fmla="*/ 0 w 2882407"/>
              <a:gd name="connsiteY3" fmla="*/ 102346 h 285272"/>
              <a:gd name="connsiteX4" fmla="*/ 182615 w 2882407"/>
              <a:gd name="connsiteY4" fmla="*/ 9216 h 285272"/>
              <a:gd name="connsiteX0" fmla="*/ 193707 w 2893499"/>
              <a:gd name="connsiteY0" fmla="*/ 9216 h 285272"/>
              <a:gd name="connsiteX1" fmla="*/ 2882407 w 2893499"/>
              <a:gd name="connsiteY1" fmla="*/ 0 h 285272"/>
              <a:gd name="connsiteX2" fmla="*/ 2893499 w 2893499"/>
              <a:gd name="connsiteY2" fmla="*/ 285272 h 285272"/>
              <a:gd name="connsiteX3" fmla="*/ 0 w 2893499"/>
              <a:gd name="connsiteY3" fmla="*/ 120777 h 285272"/>
              <a:gd name="connsiteX4" fmla="*/ 193707 w 2893499"/>
              <a:gd name="connsiteY4" fmla="*/ 9216 h 285272"/>
              <a:gd name="connsiteX0" fmla="*/ 127157 w 2826949"/>
              <a:gd name="connsiteY0" fmla="*/ 9216 h 285272"/>
              <a:gd name="connsiteX1" fmla="*/ 2815857 w 2826949"/>
              <a:gd name="connsiteY1" fmla="*/ 0 h 285272"/>
              <a:gd name="connsiteX2" fmla="*/ 2826949 w 2826949"/>
              <a:gd name="connsiteY2" fmla="*/ 285272 h 285272"/>
              <a:gd name="connsiteX3" fmla="*/ 0 w 2826949"/>
              <a:gd name="connsiteY3" fmla="*/ 83915 h 285272"/>
              <a:gd name="connsiteX4" fmla="*/ 127157 w 2826949"/>
              <a:gd name="connsiteY4" fmla="*/ 9216 h 285272"/>
              <a:gd name="connsiteX0" fmla="*/ 38424 w 2738216"/>
              <a:gd name="connsiteY0" fmla="*/ 9216 h 285272"/>
              <a:gd name="connsiteX1" fmla="*/ 2727124 w 2738216"/>
              <a:gd name="connsiteY1" fmla="*/ 0 h 285272"/>
              <a:gd name="connsiteX2" fmla="*/ 2738216 w 2738216"/>
              <a:gd name="connsiteY2" fmla="*/ 285272 h 285272"/>
              <a:gd name="connsiteX3" fmla="*/ 0 w 2738216"/>
              <a:gd name="connsiteY3" fmla="*/ 70092 h 285272"/>
              <a:gd name="connsiteX4" fmla="*/ 38424 w 2738216"/>
              <a:gd name="connsiteY4" fmla="*/ 9216 h 285272"/>
              <a:gd name="connsiteX0" fmla="*/ 116066 w 2815858"/>
              <a:gd name="connsiteY0" fmla="*/ 9216 h 285272"/>
              <a:gd name="connsiteX1" fmla="*/ 2804766 w 2815858"/>
              <a:gd name="connsiteY1" fmla="*/ 0 h 285272"/>
              <a:gd name="connsiteX2" fmla="*/ 2815858 w 2815858"/>
              <a:gd name="connsiteY2" fmla="*/ 285272 h 285272"/>
              <a:gd name="connsiteX3" fmla="*/ 0 w 2815858"/>
              <a:gd name="connsiteY3" fmla="*/ 111562 h 285272"/>
              <a:gd name="connsiteX4" fmla="*/ 116066 w 2815858"/>
              <a:gd name="connsiteY4" fmla="*/ 9216 h 285272"/>
              <a:gd name="connsiteX0" fmla="*/ 159867 w 2859659"/>
              <a:gd name="connsiteY0" fmla="*/ 9216 h 285272"/>
              <a:gd name="connsiteX1" fmla="*/ 2848567 w 2859659"/>
              <a:gd name="connsiteY1" fmla="*/ 0 h 285272"/>
              <a:gd name="connsiteX2" fmla="*/ 2859659 w 2859659"/>
              <a:gd name="connsiteY2" fmla="*/ 285272 h 285272"/>
              <a:gd name="connsiteX3" fmla="*/ 0 w 2859659"/>
              <a:gd name="connsiteY3" fmla="*/ 111562 h 285272"/>
              <a:gd name="connsiteX4" fmla="*/ 159867 w 2859659"/>
              <a:gd name="connsiteY4" fmla="*/ 9216 h 285272"/>
              <a:gd name="connsiteX0" fmla="*/ 28462 w 2728254"/>
              <a:gd name="connsiteY0" fmla="*/ 9216 h 285272"/>
              <a:gd name="connsiteX1" fmla="*/ 2717162 w 2728254"/>
              <a:gd name="connsiteY1" fmla="*/ 0 h 285272"/>
              <a:gd name="connsiteX2" fmla="*/ 2728254 w 2728254"/>
              <a:gd name="connsiteY2" fmla="*/ 285272 h 285272"/>
              <a:gd name="connsiteX3" fmla="*/ 0 w 2728254"/>
              <a:gd name="connsiteY3" fmla="*/ 93131 h 285272"/>
              <a:gd name="connsiteX4" fmla="*/ 28462 w 2728254"/>
              <a:gd name="connsiteY4" fmla="*/ 9216 h 285272"/>
              <a:gd name="connsiteX0" fmla="*/ 652637 w 3352429"/>
              <a:gd name="connsiteY0" fmla="*/ 9216 h 314301"/>
              <a:gd name="connsiteX1" fmla="*/ 3341337 w 3352429"/>
              <a:gd name="connsiteY1" fmla="*/ 0 h 314301"/>
              <a:gd name="connsiteX2" fmla="*/ 3352429 w 3352429"/>
              <a:gd name="connsiteY2" fmla="*/ 285272 h 314301"/>
              <a:gd name="connsiteX3" fmla="*/ 0 w 3352429"/>
              <a:gd name="connsiteY3" fmla="*/ 314301 h 314301"/>
              <a:gd name="connsiteX4" fmla="*/ 652637 w 3352429"/>
              <a:gd name="connsiteY4" fmla="*/ 9216 h 314301"/>
              <a:gd name="connsiteX0" fmla="*/ 652637 w 3352429"/>
              <a:gd name="connsiteY0" fmla="*/ 40434 h 314301"/>
              <a:gd name="connsiteX1" fmla="*/ 3341337 w 3352429"/>
              <a:gd name="connsiteY1" fmla="*/ 0 h 314301"/>
              <a:gd name="connsiteX2" fmla="*/ 3352429 w 3352429"/>
              <a:gd name="connsiteY2" fmla="*/ 285272 h 314301"/>
              <a:gd name="connsiteX3" fmla="*/ 0 w 3352429"/>
              <a:gd name="connsiteY3" fmla="*/ 314301 h 314301"/>
              <a:gd name="connsiteX4" fmla="*/ 652637 w 3352429"/>
              <a:gd name="connsiteY4" fmla="*/ 40434 h 314301"/>
              <a:gd name="connsiteX0" fmla="*/ 579170 w 3278962"/>
              <a:gd name="connsiteY0" fmla="*/ 40434 h 309841"/>
              <a:gd name="connsiteX1" fmla="*/ 3267870 w 3278962"/>
              <a:gd name="connsiteY1" fmla="*/ 0 h 309841"/>
              <a:gd name="connsiteX2" fmla="*/ 3278962 w 3278962"/>
              <a:gd name="connsiteY2" fmla="*/ 285272 h 309841"/>
              <a:gd name="connsiteX3" fmla="*/ 0 w 3278962"/>
              <a:gd name="connsiteY3" fmla="*/ 309841 h 309841"/>
              <a:gd name="connsiteX4" fmla="*/ 579170 w 3278962"/>
              <a:gd name="connsiteY4" fmla="*/ 40434 h 309841"/>
              <a:gd name="connsiteX0" fmla="*/ 537189 w 3236981"/>
              <a:gd name="connsiteY0" fmla="*/ 40434 h 314301"/>
              <a:gd name="connsiteX1" fmla="*/ 3225889 w 3236981"/>
              <a:gd name="connsiteY1" fmla="*/ 0 h 314301"/>
              <a:gd name="connsiteX2" fmla="*/ 3236981 w 3236981"/>
              <a:gd name="connsiteY2" fmla="*/ 285272 h 314301"/>
              <a:gd name="connsiteX3" fmla="*/ 0 w 3236981"/>
              <a:gd name="connsiteY3" fmla="*/ 314301 h 314301"/>
              <a:gd name="connsiteX4" fmla="*/ 537189 w 3236981"/>
              <a:gd name="connsiteY4" fmla="*/ 40434 h 314301"/>
              <a:gd name="connsiteX0" fmla="*/ 537189 w 3236981"/>
              <a:gd name="connsiteY0" fmla="*/ 22595 h 296462"/>
              <a:gd name="connsiteX1" fmla="*/ 3236384 w 3236981"/>
              <a:gd name="connsiteY1" fmla="*/ 0 h 296462"/>
              <a:gd name="connsiteX2" fmla="*/ 3236981 w 3236981"/>
              <a:gd name="connsiteY2" fmla="*/ 267433 h 296462"/>
              <a:gd name="connsiteX3" fmla="*/ 0 w 3236981"/>
              <a:gd name="connsiteY3" fmla="*/ 296462 h 296462"/>
              <a:gd name="connsiteX4" fmla="*/ 537189 w 3236981"/>
              <a:gd name="connsiteY4" fmla="*/ 22595 h 296462"/>
              <a:gd name="connsiteX0" fmla="*/ 537189 w 3246880"/>
              <a:gd name="connsiteY0" fmla="*/ 22595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537189 w 3246880"/>
              <a:gd name="connsiteY4" fmla="*/ 22595 h 296462"/>
              <a:gd name="connsiteX0" fmla="*/ 558180 w 3246880"/>
              <a:gd name="connsiteY0" fmla="*/ 18135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558180 w 3246880"/>
              <a:gd name="connsiteY4" fmla="*/ 18135 h 296462"/>
              <a:gd name="connsiteX0" fmla="*/ 610656 w 3246880"/>
              <a:gd name="connsiteY0" fmla="*/ 9215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610656 w 3246880"/>
              <a:gd name="connsiteY4" fmla="*/ 9215 h 296462"/>
              <a:gd name="connsiteX0" fmla="*/ 610656 w 3246880"/>
              <a:gd name="connsiteY0" fmla="*/ 2100 h 296462"/>
              <a:gd name="connsiteX1" fmla="*/ 3246880 w 3246880"/>
              <a:gd name="connsiteY1" fmla="*/ 0 h 296462"/>
              <a:gd name="connsiteX2" fmla="*/ 3236981 w 3246880"/>
              <a:gd name="connsiteY2" fmla="*/ 267433 h 296462"/>
              <a:gd name="connsiteX3" fmla="*/ 0 w 3246880"/>
              <a:gd name="connsiteY3" fmla="*/ 296462 h 296462"/>
              <a:gd name="connsiteX4" fmla="*/ 610656 w 3246880"/>
              <a:gd name="connsiteY4" fmla="*/ 2100 h 296462"/>
              <a:gd name="connsiteX0" fmla="*/ 610656 w 3238508"/>
              <a:gd name="connsiteY0" fmla="*/ 16331 h 310693"/>
              <a:gd name="connsiteX1" fmla="*/ 3238508 w 3238508"/>
              <a:gd name="connsiteY1" fmla="*/ 0 h 310693"/>
              <a:gd name="connsiteX2" fmla="*/ 3236981 w 3238508"/>
              <a:gd name="connsiteY2" fmla="*/ 281664 h 310693"/>
              <a:gd name="connsiteX3" fmla="*/ 0 w 3238508"/>
              <a:gd name="connsiteY3" fmla="*/ 310693 h 310693"/>
              <a:gd name="connsiteX4" fmla="*/ 610656 w 3238508"/>
              <a:gd name="connsiteY4" fmla="*/ 16331 h 310693"/>
              <a:gd name="connsiteX0" fmla="*/ 593911 w 3238508"/>
              <a:gd name="connsiteY0" fmla="*/ 2100 h 310693"/>
              <a:gd name="connsiteX1" fmla="*/ 3238508 w 3238508"/>
              <a:gd name="connsiteY1" fmla="*/ 0 h 310693"/>
              <a:gd name="connsiteX2" fmla="*/ 3236981 w 3238508"/>
              <a:gd name="connsiteY2" fmla="*/ 281664 h 310693"/>
              <a:gd name="connsiteX3" fmla="*/ 0 w 3238508"/>
              <a:gd name="connsiteY3" fmla="*/ 310693 h 310693"/>
              <a:gd name="connsiteX4" fmla="*/ 593911 w 3238508"/>
              <a:gd name="connsiteY4" fmla="*/ 2100 h 31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8" h="310693">
                <a:moveTo>
                  <a:pt x="593911" y="2100"/>
                </a:moveTo>
                <a:lnTo>
                  <a:pt x="3238508" y="0"/>
                </a:lnTo>
                <a:lnTo>
                  <a:pt x="3236981" y="281664"/>
                </a:lnTo>
                <a:lnTo>
                  <a:pt x="0" y="310693"/>
                </a:lnTo>
                <a:lnTo>
                  <a:pt x="593911" y="2100"/>
                </a:lnTo>
                <a:close/>
              </a:path>
            </a:pathLst>
          </a:custGeom>
          <a:gradFill flip="none" rotWithShape="1">
            <a:gsLst>
              <a:gs pos="59178">
                <a:srgbClr val="F5DDA2"/>
              </a:gs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pic>
        <p:nvPicPr>
          <p:cNvPr id="49" name="صورة 48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5788">
            <a:off x="7596632" y="2790555"/>
            <a:ext cx="1492974" cy="1892062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22190" y="0"/>
            <a:ext cx="5661743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CERTIFICATE </a:t>
            </a:r>
            <a:endParaRPr lang="ar-IQ" sz="4000" dirty="0">
              <a:solidFill>
                <a:schemeClr val="bg1"/>
              </a:solidFill>
              <a:latin typeface="Mongolian Baiti" panose="03000500000000000000" pitchFamily="66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107504" y="884540"/>
            <a:ext cx="366215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spc="300" dirty="0">
                <a:solidFill>
                  <a:schemeClr val="bg1"/>
                </a:solidFill>
                <a:latin typeface="Mongolian Baiti" panose="03000500000000000000" pitchFamily="66" charset="0"/>
                <a:cs typeface="ae_Khalid" panose="02060603050605020204" pitchFamily="18" charset="-78"/>
              </a:rPr>
              <a:t>Of Attendance</a:t>
            </a:r>
            <a:endParaRPr lang="ar-IQ" sz="4000" spc="300" dirty="0">
              <a:solidFill>
                <a:schemeClr val="bg1"/>
              </a:solidFill>
              <a:latin typeface="Mongolian Baiti" panose="03000500000000000000" pitchFamily="66" charset="0"/>
              <a:cs typeface="ae_Khalid" panose="02060603050605020204" pitchFamily="18" charset="-78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5342306" y="4899333"/>
            <a:ext cx="3825067" cy="779425"/>
          </a:xfrm>
          <a:custGeom>
            <a:avLst/>
            <a:gdLst>
              <a:gd name="connsiteX0" fmla="*/ 0 w 2699792"/>
              <a:gd name="connsiteY0" fmla="*/ 0 h 299095"/>
              <a:gd name="connsiteX1" fmla="*/ 2699792 w 2699792"/>
              <a:gd name="connsiteY1" fmla="*/ 0 h 299095"/>
              <a:gd name="connsiteX2" fmla="*/ 2699792 w 2699792"/>
              <a:gd name="connsiteY2" fmla="*/ 299095 h 299095"/>
              <a:gd name="connsiteX3" fmla="*/ 0 w 2699792"/>
              <a:gd name="connsiteY3" fmla="*/ 299095 h 299095"/>
              <a:gd name="connsiteX4" fmla="*/ 0 w 2699792"/>
              <a:gd name="connsiteY4" fmla="*/ 0 h 299095"/>
              <a:gd name="connsiteX0" fmla="*/ 431075 w 3130867"/>
              <a:gd name="connsiteY0" fmla="*/ 0 h 312158"/>
              <a:gd name="connsiteX1" fmla="*/ 3130867 w 3130867"/>
              <a:gd name="connsiteY1" fmla="*/ 0 h 312158"/>
              <a:gd name="connsiteX2" fmla="*/ 3130867 w 3130867"/>
              <a:gd name="connsiteY2" fmla="*/ 299095 h 312158"/>
              <a:gd name="connsiteX3" fmla="*/ 0 w 3130867"/>
              <a:gd name="connsiteY3" fmla="*/ 312158 h 312158"/>
              <a:gd name="connsiteX4" fmla="*/ 431075 w 3130867"/>
              <a:gd name="connsiteY4" fmla="*/ 0 h 312158"/>
              <a:gd name="connsiteX0" fmla="*/ 548640 w 3248432"/>
              <a:gd name="connsiteY0" fmla="*/ 0 h 312158"/>
              <a:gd name="connsiteX1" fmla="*/ 3248432 w 3248432"/>
              <a:gd name="connsiteY1" fmla="*/ 0 h 312158"/>
              <a:gd name="connsiteX2" fmla="*/ 3248432 w 3248432"/>
              <a:gd name="connsiteY2" fmla="*/ 299095 h 312158"/>
              <a:gd name="connsiteX3" fmla="*/ 0 w 3248432"/>
              <a:gd name="connsiteY3" fmla="*/ 312158 h 312158"/>
              <a:gd name="connsiteX4" fmla="*/ 548640 w 3248432"/>
              <a:gd name="connsiteY4" fmla="*/ 0 h 312158"/>
              <a:gd name="connsiteX0" fmla="*/ 548640 w 3248432"/>
              <a:gd name="connsiteY0" fmla="*/ 0 h 320204"/>
              <a:gd name="connsiteX1" fmla="*/ 3248432 w 3248432"/>
              <a:gd name="connsiteY1" fmla="*/ 0 h 320204"/>
              <a:gd name="connsiteX2" fmla="*/ 3248432 w 3248432"/>
              <a:gd name="connsiteY2" fmla="*/ 320204 h 320204"/>
              <a:gd name="connsiteX3" fmla="*/ 0 w 3248432"/>
              <a:gd name="connsiteY3" fmla="*/ 312158 h 320204"/>
              <a:gd name="connsiteX4" fmla="*/ 548640 w 3248432"/>
              <a:gd name="connsiteY4" fmla="*/ 0 h 320204"/>
              <a:gd name="connsiteX0" fmla="*/ 548640 w 3248432"/>
              <a:gd name="connsiteY0" fmla="*/ 0 h 320204"/>
              <a:gd name="connsiteX1" fmla="*/ 3248432 w 3248432"/>
              <a:gd name="connsiteY1" fmla="*/ 0 h 320204"/>
              <a:gd name="connsiteX2" fmla="*/ 3248432 w 3248432"/>
              <a:gd name="connsiteY2" fmla="*/ 320204 h 320204"/>
              <a:gd name="connsiteX3" fmla="*/ 0 w 3248432"/>
              <a:gd name="connsiteY3" fmla="*/ 312158 h 320204"/>
              <a:gd name="connsiteX4" fmla="*/ 548640 w 3248432"/>
              <a:gd name="connsiteY4" fmla="*/ 0 h 320204"/>
              <a:gd name="connsiteX0" fmla="*/ 548640 w 3248432"/>
              <a:gd name="connsiteY0" fmla="*/ 0 h 320204"/>
              <a:gd name="connsiteX1" fmla="*/ 3248432 w 3248432"/>
              <a:gd name="connsiteY1" fmla="*/ 0 h 320204"/>
              <a:gd name="connsiteX2" fmla="*/ 3248432 w 3248432"/>
              <a:gd name="connsiteY2" fmla="*/ 320204 h 320204"/>
              <a:gd name="connsiteX3" fmla="*/ 0 w 3248432"/>
              <a:gd name="connsiteY3" fmla="*/ 312158 h 320204"/>
              <a:gd name="connsiteX4" fmla="*/ 548640 w 3248432"/>
              <a:gd name="connsiteY4" fmla="*/ 0 h 320204"/>
              <a:gd name="connsiteX0" fmla="*/ 568043 w 3267835"/>
              <a:gd name="connsiteY0" fmla="*/ 0 h 320204"/>
              <a:gd name="connsiteX1" fmla="*/ 3267835 w 3267835"/>
              <a:gd name="connsiteY1" fmla="*/ 0 h 320204"/>
              <a:gd name="connsiteX2" fmla="*/ 3267835 w 3267835"/>
              <a:gd name="connsiteY2" fmla="*/ 320204 h 320204"/>
              <a:gd name="connsiteX3" fmla="*/ 0 w 3267835"/>
              <a:gd name="connsiteY3" fmla="*/ 312158 h 320204"/>
              <a:gd name="connsiteX4" fmla="*/ 568043 w 3267835"/>
              <a:gd name="connsiteY4" fmla="*/ 0 h 320204"/>
              <a:gd name="connsiteX0" fmla="*/ 587446 w 3287238"/>
              <a:gd name="connsiteY0" fmla="*/ 0 h 329229"/>
              <a:gd name="connsiteX1" fmla="*/ 3287238 w 3287238"/>
              <a:gd name="connsiteY1" fmla="*/ 0 h 329229"/>
              <a:gd name="connsiteX2" fmla="*/ 3287238 w 3287238"/>
              <a:gd name="connsiteY2" fmla="*/ 320204 h 329229"/>
              <a:gd name="connsiteX3" fmla="*/ 0 w 3287238"/>
              <a:gd name="connsiteY3" fmla="*/ 329229 h 329229"/>
              <a:gd name="connsiteX4" fmla="*/ 587446 w 3287238"/>
              <a:gd name="connsiteY4" fmla="*/ 0 h 329229"/>
              <a:gd name="connsiteX0" fmla="*/ 587446 w 3287238"/>
              <a:gd name="connsiteY0" fmla="*/ 17032 h 346261"/>
              <a:gd name="connsiteX1" fmla="*/ 3287238 w 3287238"/>
              <a:gd name="connsiteY1" fmla="*/ 0 h 346261"/>
              <a:gd name="connsiteX2" fmla="*/ 3287238 w 3287238"/>
              <a:gd name="connsiteY2" fmla="*/ 337236 h 346261"/>
              <a:gd name="connsiteX3" fmla="*/ 0 w 3287238"/>
              <a:gd name="connsiteY3" fmla="*/ 346261 h 346261"/>
              <a:gd name="connsiteX4" fmla="*/ 587446 w 3287238"/>
              <a:gd name="connsiteY4" fmla="*/ 17032 h 346261"/>
              <a:gd name="connsiteX0" fmla="*/ 587446 w 3287238"/>
              <a:gd name="connsiteY0" fmla="*/ 0 h 346261"/>
              <a:gd name="connsiteX1" fmla="*/ 3287238 w 3287238"/>
              <a:gd name="connsiteY1" fmla="*/ 0 h 346261"/>
              <a:gd name="connsiteX2" fmla="*/ 3287238 w 3287238"/>
              <a:gd name="connsiteY2" fmla="*/ 337236 h 346261"/>
              <a:gd name="connsiteX3" fmla="*/ 0 w 3287238"/>
              <a:gd name="connsiteY3" fmla="*/ 346261 h 346261"/>
              <a:gd name="connsiteX4" fmla="*/ 587446 w 3287238"/>
              <a:gd name="connsiteY4" fmla="*/ 0 h 346261"/>
              <a:gd name="connsiteX0" fmla="*/ 587446 w 3287238"/>
              <a:gd name="connsiteY0" fmla="*/ 5677 h 346261"/>
              <a:gd name="connsiteX1" fmla="*/ 3287238 w 3287238"/>
              <a:gd name="connsiteY1" fmla="*/ 0 h 346261"/>
              <a:gd name="connsiteX2" fmla="*/ 3287238 w 3287238"/>
              <a:gd name="connsiteY2" fmla="*/ 337236 h 346261"/>
              <a:gd name="connsiteX3" fmla="*/ 0 w 3287238"/>
              <a:gd name="connsiteY3" fmla="*/ 346261 h 346261"/>
              <a:gd name="connsiteX4" fmla="*/ 587446 w 3287238"/>
              <a:gd name="connsiteY4" fmla="*/ 5677 h 346261"/>
              <a:gd name="connsiteX0" fmla="*/ 587446 w 3287238"/>
              <a:gd name="connsiteY0" fmla="*/ 0 h 340584"/>
              <a:gd name="connsiteX1" fmla="*/ 3287238 w 3287238"/>
              <a:gd name="connsiteY1" fmla="*/ 32430 h 340584"/>
              <a:gd name="connsiteX2" fmla="*/ 3287238 w 3287238"/>
              <a:gd name="connsiteY2" fmla="*/ 331559 h 340584"/>
              <a:gd name="connsiteX3" fmla="*/ 0 w 3287238"/>
              <a:gd name="connsiteY3" fmla="*/ 340584 h 340584"/>
              <a:gd name="connsiteX4" fmla="*/ 587446 w 3287238"/>
              <a:gd name="connsiteY4" fmla="*/ 0 h 340584"/>
              <a:gd name="connsiteX0" fmla="*/ 587446 w 3287238"/>
              <a:gd name="connsiteY0" fmla="*/ 0 h 340584"/>
              <a:gd name="connsiteX1" fmla="*/ 3287238 w 3287238"/>
              <a:gd name="connsiteY1" fmla="*/ 18140 h 340584"/>
              <a:gd name="connsiteX2" fmla="*/ 3287238 w 3287238"/>
              <a:gd name="connsiteY2" fmla="*/ 331559 h 340584"/>
              <a:gd name="connsiteX3" fmla="*/ 0 w 3287238"/>
              <a:gd name="connsiteY3" fmla="*/ 340584 h 340584"/>
              <a:gd name="connsiteX4" fmla="*/ 587446 w 3287238"/>
              <a:gd name="connsiteY4" fmla="*/ 0 h 340584"/>
              <a:gd name="connsiteX0" fmla="*/ 578617 w 3287238"/>
              <a:gd name="connsiteY0" fmla="*/ 10441 h 322444"/>
              <a:gd name="connsiteX1" fmla="*/ 3287238 w 3287238"/>
              <a:gd name="connsiteY1" fmla="*/ 0 h 322444"/>
              <a:gd name="connsiteX2" fmla="*/ 3287238 w 3287238"/>
              <a:gd name="connsiteY2" fmla="*/ 313419 h 322444"/>
              <a:gd name="connsiteX3" fmla="*/ 0 w 3287238"/>
              <a:gd name="connsiteY3" fmla="*/ 322444 h 322444"/>
              <a:gd name="connsiteX4" fmla="*/ 578617 w 3287238"/>
              <a:gd name="connsiteY4" fmla="*/ 10441 h 322444"/>
              <a:gd name="connsiteX0" fmla="*/ 578617 w 3287238"/>
              <a:gd name="connsiteY0" fmla="*/ 914 h 322444"/>
              <a:gd name="connsiteX1" fmla="*/ 3287238 w 3287238"/>
              <a:gd name="connsiteY1" fmla="*/ 0 h 322444"/>
              <a:gd name="connsiteX2" fmla="*/ 3287238 w 3287238"/>
              <a:gd name="connsiteY2" fmla="*/ 313419 h 322444"/>
              <a:gd name="connsiteX3" fmla="*/ 0 w 3287238"/>
              <a:gd name="connsiteY3" fmla="*/ 322444 h 322444"/>
              <a:gd name="connsiteX4" fmla="*/ 578617 w 3287238"/>
              <a:gd name="connsiteY4" fmla="*/ 914 h 32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7238" h="322444">
                <a:moveTo>
                  <a:pt x="578617" y="914"/>
                </a:moveTo>
                <a:lnTo>
                  <a:pt x="3287238" y="0"/>
                </a:lnTo>
                <a:lnTo>
                  <a:pt x="3287238" y="313419"/>
                </a:lnTo>
                <a:lnTo>
                  <a:pt x="0" y="322444"/>
                </a:lnTo>
                <a:lnTo>
                  <a:pt x="578617" y="914"/>
                </a:lnTo>
                <a:close/>
              </a:path>
            </a:pathLst>
          </a:cu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2" name="مربع نص 1"/>
          <p:cNvSpPr txBox="1"/>
          <p:nvPr/>
        </p:nvSpPr>
        <p:spPr>
          <a:xfrm>
            <a:off x="7112771" y="5054253"/>
            <a:ext cx="1554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www.iac-ed.ca</a:t>
            </a:r>
            <a:endParaRPr lang="ar-IQ" sz="2400" dirty="0">
              <a:solidFill>
                <a:schemeClr val="bg1"/>
              </a:solidFill>
              <a:latin typeface="Mongolian Baiti" panose="03000500000000000000" pitchFamily="66" charset="0"/>
            </a:endParaRPr>
          </a:p>
        </p:txBody>
      </p:sp>
      <p:cxnSp>
        <p:nvCxnSpPr>
          <p:cNvPr id="4" name="رابط مستقيم 3"/>
          <p:cNvCxnSpPr>
            <a:cxnSpLocks/>
          </p:cNvCxnSpPr>
          <p:nvPr/>
        </p:nvCxnSpPr>
        <p:spPr>
          <a:xfrm flipH="1">
            <a:off x="3929844" y="5077356"/>
            <a:ext cx="11043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مربع نص 6"/>
          <p:cNvSpPr txBox="1"/>
          <p:nvPr/>
        </p:nvSpPr>
        <p:spPr>
          <a:xfrm>
            <a:off x="3929844" y="511465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Code</a:t>
            </a:r>
            <a:endParaRPr lang="ar-IQ" sz="1800" dirty="0">
              <a:latin typeface="Georgia" panose="02040502050405020303" pitchFamily="18" charset="0"/>
            </a:endParaRPr>
          </a:p>
        </p:txBody>
      </p:sp>
      <p:sp>
        <p:nvSpPr>
          <p:cNvPr id="3" name="مربع نص 2"/>
          <p:cNvSpPr txBox="1"/>
          <p:nvPr/>
        </p:nvSpPr>
        <p:spPr>
          <a:xfrm>
            <a:off x="7353617" y="846386"/>
            <a:ext cx="1752404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>
                <a:solidFill>
                  <a:srgbClr val="7E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Canada-Ontario-1297601-3</a:t>
            </a:r>
            <a:endParaRPr lang="ar-IQ" sz="1050" dirty="0">
              <a:solidFill>
                <a:srgbClr val="7E0000"/>
              </a:solidFill>
              <a:latin typeface="Mongolian Baiti" panose="03000500000000000000" pitchFamily="66" charset="0"/>
            </a:endParaRPr>
          </a:p>
        </p:txBody>
      </p:sp>
      <p:sp>
        <p:nvSpPr>
          <p:cNvPr id="11" name="شكل بيضاوي 10"/>
          <p:cNvSpPr/>
          <p:nvPr/>
        </p:nvSpPr>
        <p:spPr>
          <a:xfrm>
            <a:off x="6871696" y="5114658"/>
            <a:ext cx="274154" cy="290641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28" name="شكل بيضاوي 27"/>
          <p:cNvSpPr/>
          <p:nvPr/>
        </p:nvSpPr>
        <p:spPr>
          <a:xfrm>
            <a:off x="6937939" y="5114658"/>
            <a:ext cx="141667" cy="290641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14" name="رابط مستقيم 13"/>
          <p:cNvCxnSpPr>
            <a:stCxn id="11" idx="6"/>
            <a:endCxn id="11" idx="2"/>
          </p:cNvCxnSpPr>
          <p:nvPr/>
        </p:nvCxnSpPr>
        <p:spPr>
          <a:xfrm flipH="1">
            <a:off x="6871696" y="5259979"/>
            <a:ext cx="27415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قوس 31"/>
          <p:cNvSpPr/>
          <p:nvPr/>
        </p:nvSpPr>
        <p:spPr>
          <a:xfrm rot="21337534">
            <a:off x="6893389" y="5298238"/>
            <a:ext cx="241037" cy="286016"/>
          </a:xfrm>
          <a:prstGeom prst="arc">
            <a:avLst>
              <a:gd name="adj1" fmla="val 13350660"/>
              <a:gd name="adj2" fmla="val 19468016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35" name="قوس 34"/>
          <p:cNvSpPr/>
          <p:nvPr/>
        </p:nvSpPr>
        <p:spPr>
          <a:xfrm rot="10800000">
            <a:off x="6884173" y="4910373"/>
            <a:ext cx="247190" cy="304029"/>
          </a:xfrm>
          <a:prstGeom prst="arc">
            <a:avLst>
              <a:gd name="adj1" fmla="val 13305860"/>
              <a:gd name="adj2" fmla="val 18815274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18" name="رابط مستقيم 17"/>
          <p:cNvCxnSpPr/>
          <p:nvPr/>
        </p:nvCxnSpPr>
        <p:spPr>
          <a:xfrm>
            <a:off x="7008773" y="5112125"/>
            <a:ext cx="1643" cy="2931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3">
            <a:extLst>
              <a:ext uri="{FF2B5EF4-FFF2-40B4-BE49-F238E27FC236}">
                <a16:creationId xmlns:a16="http://schemas.microsoft.com/office/drawing/2014/main" xmlns="" id="{0CA5AEB5-6A99-484A-B00B-F2CA801D58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9" y="4710704"/>
            <a:ext cx="1538101" cy="3385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06230" y="4789722"/>
            <a:ext cx="1641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23A122630I14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54916232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19056</TotalTime>
  <Words>136</Words>
  <Application>Microsoft Office PowerPoint</Application>
  <PresentationFormat>Custom</PresentationFormat>
  <Paragraphs>211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نسق Office</vt:lpstr>
      <vt:lpstr>PowerPoint Presentation</vt:lpstr>
    </vt:vector>
  </TitlesOfParts>
  <Company>Enjoy My Fine Releases.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DR.Ahmed Saker 2o1O</dc:creator>
  <cp:lastModifiedBy>Mustafa Saad</cp:lastModifiedBy>
  <cp:revision>216</cp:revision>
  <dcterms:created xsi:type="dcterms:W3CDTF">2021-08-10T03:31:29Z</dcterms:created>
  <dcterms:modified xsi:type="dcterms:W3CDTF">2024-02-12T10:13:27Z</dcterms:modified>
</cp:coreProperties>
</file>