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  <p:sldMasterId id="2147483660" r:id="rId2"/>
    <p:sldMasterId id="2147483675" r:id="rId3"/>
    <p:sldMasterId id="2147483687" r:id="rId4"/>
    <p:sldMasterId id="2147483700" r:id="rId5"/>
    <p:sldMasterId id="2147483713" r:id="rId6"/>
  </p:sldMasterIdLst>
  <p:notesMasterIdLst>
    <p:notesMasterId r:id="rId21"/>
  </p:notesMasterIdLst>
  <p:handoutMasterIdLst>
    <p:handoutMasterId r:id="rId22"/>
  </p:handoutMasterIdLst>
  <p:sldIdLst>
    <p:sldId id="1725" r:id="rId7"/>
    <p:sldId id="1823" r:id="rId8"/>
    <p:sldId id="1743" r:id="rId9"/>
    <p:sldId id="1852" r:id="rId10"/>
    <p:sldId id="1786" r:id="rId11"/>
    <p:sldId id="1787" r:id="rId12"/>
    <p:sldId id="1845" r:id="rId13"/>
    <p:sldId id="1846" r:id="rId14"/>
    <p:sldId id="1847" r:id="rId15"/>
    <p:sldId id="1848" r:id="rId16"/>
    <p:sldId id="1849" r:id="rId17"/>
    <p:sldId id="1850" r:id="rId18"/>
    <p:sldId id="1855" r:id="rId19"/>
    <p:sldId id="1851" r:id="rId20"/>
  </p:sldIdLst>
  <p:sldSz cx="9906000" cy="6858000" type="A4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pos="6068">
          <p15:clr>
            <a:srgbClr val="A4A3A4"/>
          </p15:clr>
        </p15:guide>
        <p15:guide id="3" pos="172">
          <p15:clr>
            <a:srgbClr val="A4A3A4"/>
          </p15:clr>
        </p15:guide>
        <p15:guide id="4" pos="57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B9B8"/>
    <a:srgbClr val="77933C"/>
    <a:srgbClr val="D9D9D9"/>
    <a:srgbClr val="0000CC"/>
    <a:srgbClr val="FFFFFF"/>
    <a:srgbClr val="2D11FB"/>
    <a:srgbClr val="FFFF99"/>
    <a:srgbClr val="FFFFCC"/>
    <a:srgbClr val="3399FF"/>
    <a:srgbClr val="95B3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83" autoAdjust="0"/>
    <p:restoredTop sz="95686" autoAdjust="0"/>
  </p:normalViewPr>
  <p:slideViewPr>
    <p:cSldViewPr snapToObjects="1" showGuides="1">
      <p:cViewPr>
        <p:scale>
          <a:sx n="117" d="100"/>
          <a:sy n="117" d="100"/>
        </p:scale>
        <p:origin x="792" y="80"/>
      </p:cViewPr>
      <p:guideLst>
        <p:guide orient="horz" pos="1344"/>
        <p:guide pos="6068"/>
        <p:guide pos="172"/>
        <p:guide pos="575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透也 渡邊" userId="60a3035e3d99f22e" providerId="LiveId" clId="{6A24346F-BC9D-4B9A-A46A-5FF42CE47D0B}"/>
    <pc:docChg chg="undo custSel addSld delSld modSld">
      <pc:chgData name="透也 渡邊" userId="60a3035e3d99f22e" providerId="LiveId" clId="{6A24346F-BC9D-4B9A-A46A-5FF42CE47D0B}" dt="2023-01-10T13:48:54.120" v="3157" actId="6549"/>
      <pc:docMkLst>
        <pc:docMk/>
      </pc:docMkLst>
      <pc:sldChg chg="modSp mod">
        <pc:chgData name="透也 渡邊" userId="60a3035e3d99f22e" providerId="LiveId" clId="{6A24346F-BC9D-4B9A-A46A-5FF42CE47D0B}" dt="2023-01-10T13:09:02.839" v="2373" actId="6549"/>
        <pc:sldMkLst>
          <pc:docMk/>
          <pc:sldMk cId="3475055732" sldId="1725"/>
        </pc:sldMkLst>
        <pc:spChg chg="mod">
          <ac:chgData name="透也 渡邊" userId="60a3035e3d99f22e" providerId="LiveId" clId="{6A24346F-BC9D-4B9A-A46A-5FF42CE47D0B}" dt="2023-01-10T13:09:02.839" v="2373" actId="6549"/>
          <ac:spMkLst>
            <pc:docMk/>
            <pc:sldMk cId="3475055732" sldId="1725"/>
            <ac:spMk id="3" creationId="{00000000-0000-0000-0000-000000000000}"/>
          </ac:spMkLst>
        </pc:spChg>
      </pc:sldChg>
      <pc:sldChg chg="addSp delSp modSp mod">
        <pc:chgData name="透也 渡邊" userId="60a3035e3d99f22e" providerId="LiveId" clId="{6A24346F-BC9D-4B9A-A46A-5FF42CE47D0B}" dt="2023-01-10T13:06:27.124" v="2182" actId="20577"/>
        <pc:sldMkLst>
          <pc:docMk/>
          <pc:sldMk cId="136489951" sldId="1786"/>
        </pc:sldMkLst>
        <pc:spChg chg="add del mod">
          <ac:chgData name="透也 渡邊" userId="60a3035e3d99f22e" providerId="LiveId" clId="{6A24346F-BC9D-4B9A-A46A-5FF42CE47D0B}" dt="2023-01-10T12:20:51.115" v="11" actId="478"/>
          <ac:spMkLst>
            <pc:docMk/>
            <pc:sldMk cId="136489951" sldId="1786"/>
            <ac:spMk id="2" creationId="{7293233B-C2B1-90DA-305D-178F01553D11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3" creationId="{211118F7-B541-A436-B2A3-756A7BF0E93D}"/>
          </ac:spMkLst>
        </pc:spChg>
        <pc:spChg chg="add mod">
          <ac:chgData name="透也 渡邊" userId="60a3035e3d99f22e" providerId="LiveId" clId="{6A24346F-BC9D-4B9A-A46A-5FF42CE47D0B}" dt="2023-01-10T12:26:41.409" v="220" actId="1038"/>
          <ac:spMkLst>
            <pc:docMk/>
            <pc:sldMk cId="136489951" sldId="1786"/>
            <ac:spMk id="4" creationId="{15E04D62-9582-F796-050F-64893E9D9EF4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5" creationId="{92798C2F-F114-011D-6497-29750E03AAFB}"/>
          </ac:spMkLst>
        </pc:spChg>
        <pc:spChg chg="add mod">
          <ac:chgData name="透也 渡邊" userId="60a3035e3d99f22e" providerId="LiveId" clId="{6A24346F-BC9D-4B9A-A46A-5FF42CE47D0B}" dt="2023-01-10T12:27:34.558" v="240" actId="465"/>
          <ac:spMkLst>
            <pc:docMk/>
            <pc:sldMk cId="136489951" sldId="1786"/>
            <ac:spMk id="6" creationId="{7BB6FF2C-FABE-AA83-1330-B50E752DE368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7" creationId="{32365241-481B-E615-196F-5B01B3BEAFBA}"/>
          </ac:spMkLst>
        </pc:spChg>
        <pc:spChg chg="add mod">
          <ac:chgData name="透也 渡邊" userId="60a3035e3d99f22e" providerId="LiveId" clId="{6A24346F-BC9D-4B9A-A46A-5FF42CE47D0B}" dt="2023-01-10T12:27:34.558" v="240" actId="465"/>
          <ac:spMkLst>
            <pc:docMk/>
            <pc:sldMk cId="136489951" sldId="1786"/>
            <ac:spMk id="8" creationId="{DEC93F57-64BD-F2DB-B04A-6FBCBB010918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10" creationId="{4C5D6822-5C68-8596-366B-48111A4B833B}"/>
          </ac:spMkLst>
        </pc:spChg>
        <pc:spChg chg="add mod">
          <ac:chgData name="透也 渡邊" userId="60a3035e3d99f22e" providerId="LiveId" clId="{6A24346F-BC9D-4B9A-A46A-5FF42CE47D0B}" dt="2023-01-10T12:27:34.558" v="240" actId="465"/>
          <ac:spMkLst>
            <pc:docMk/>
            <pc:sldMk cId="136489951" sldId="1786"/>
            <ac:spMk id="12" creationId="{E922A269-36D5-BB25-04CE-40CD05E7B796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13" creationId="{0012B637-46AE-1619-A96B-E9BBCD6D2CE8}"/>
          </ac:spMkLst>
        </pc:spChg>
        <pc:spChg chg="add mod">
          <ac:chgData name="透也 渡邊" userId="60a3035e3d99f22e" providerId="LiveId" clId="{6A24346F-BC9D-4B9A-A46A-5FF42CE47D0B}" dt="2023-01-10T12:27:34.558" v="240" actId="465"/>
          <ac:spMkLst>
            <pc:docMk/>
            <pc:sldMk cId="136489951" sldId="1786"/>
            <ac:spMk id="14" creationId="{A1181CA6-245B-0C70-9E3D-BA47D9544EC3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15" creationId="{CDA4CDA1-2397-6133-4B11-1216C57A3465}"/>
          </ac:spMkLst>
        </pc:spChg>
        <pc:spChg chg="add mod">
          <ac:chgData name="透也 渡邊" userId="60a3035e3d99f22e" providerId="LiveId" clId="{6A24346F-BC9D-4B9A-A46A-5FF42CE47D0B}" dt="2023-01-10T12:27:34.558" v="240" actId="465"/>
          <ac:spMkLst>
            <pc:docMk/>
            <pc:sldMk cId="136489951" sldId="1786"/>
            <ac:spMk id="16" creationId="{9D8C0995-C7A9-C916-D1F8-2C8A310FF4F6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17" creationId="{7342DBCE-6581-A358-CE4F-0D2A677CFEF0}"/>
          </ac:spMkLst>
        </pc:spChg>
        <pc:spChg chg="add mod">
          <ac:chgData name="透也 渡邊" userId="60a3035e3d99f22e" providerId="LiveId" clId="{6A24346F-BC9D-4B9A-A46A-5FF42CE47D0B}" dt="2023-01-10T12:27:34.558" v="240" actId="465"/>
          <ac:spMkLst>
            <pc:docMk/>
            <pc:sldMk cId="136489951" sldId="1786"/>
            <ac:spMk id="18" creationId="{78045DDA-3148-266D-A3DD-121DAFFBCFBE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19" creationId="{CA720BB8-B2EB-E730-EDFE-2321E43DB0F3}"/>
          </ac:spMkLst>
        </pc:spChg>
        <pc:spChg chg="add mod">
          <ac:chgData name="透也 渡邊" userId="60a3035e3d99f22e" providerId="LiveId" clId="{6A24346F-BC9D-4B9A-A46A-5FF42CE47D0B}" dt="2023-01-10T12:27:34.558" v="240" actId="465"/>
          <ac:spMkLst>
            <pc:docMk/>
            <pc:sldMk cId="136489951" sldId="1786"/>
            <ac:spMk id="20" creationId="{79030830-BDB8-9B5D-790A-572A1593A94F}"/>
          </ac:spMkLst>
        </pc:spChg>
        <pc:spChg chg="add mod">
          <ac:chgData name="透也 渡邊" userId="60a3035e3d99f22e" providerId="LiveId" clId="{6A24346F-BC9D-4B9A-A46A-5FF42CE47D0B}" dt="2023-01-10T12:28:52.188" v="264" actId="1038"/>
          <ac:spMkLst>
            <pc:docMk/>
            <pc:sldMk cId="136489951" sldId="1786"/>
            <ac:spMk id="21" creationId="{14E0EA48-0A5E-F504-EAC0-88961F6B1874}"/>
          </ac:spMkLst>
        </pc:spChg>
        <pc:spChg chg="add mod">
          <ac:chgData name="透也 渡邊" userId="60a3035e3d99f22e" providerId="LiveId" clId="{6A24346F-BC9D-4B9A-A46A-5FF42CE47D0B}" dt="2023-01-10T12:27:20.121" v="239" actId="1076"/>
          <ac:spMkLst>
            <pc:docMk/>
            <pc:sldMk cId="136489951" sldId="1786"/>
            <ac:spMk id="22" creationId="{17EF17A6-0473-BD45-0F44-4263D41FF7D8}"/>
          </ac:spMkLst>
        </pc:spChg>
        <pc:spChg chg="add mod">
          <ac:chgData name="透也 渡邊" userId="60a3035e3d99f22e" providerId="LiveId" clId="{6A24346F-BC9D-4B9A-A46A-5FF42CE47D0B}" dt="2023-01-10T12:30:52.555" v="292" actId="2792"/>
          <ac:spMkLst>
            <pc:docMk/>
            <pc:sldMk cId="136489951" sldId="1786"/>
            <ac:spMk id="23" creationId="{3B4EFCAE-41EE-0664-70BF-932A4266AA36}"/>
          </ac:spMkLst>
        </pc:spChg>
        <pc:spChg chg="add mod">
          <ac:chgData name="透也 渡邊" userId="60a3035e3d99f22e" providerId="LiveId" clId="{6A24346F-BC9D-4B9A-A46A-5FF42CE47D0B}" dt="2023-01-10T12:28:57.860" v="266" actId="404"/>
          <ac:spMkLst>
            <pc:docMk/>
            <pc:sldMk cId="136489951" sldId="1786"/>
            <ac:spMk id="24" creationId="{1667C25E-CBE8-1738-FB04-4A6A0925DB7E}"/>
          </ac:spMkLst>
        </pc:spChg>
        <pc:spChg chg="add mod">
          <ac:chgData name="透也 渡邊" userId="60a3035e3d99f22e" providerId="LiveId" clId="{6A24346F-BC9D-4B9A-A46A-5FF42CE47D0B}" dt="2023-01-10T12:27:43.297" v="245" actId="571"/>
          <ac:spMkLst>
            <pc:docMk/>
            <pc:sldMk cId="136489951" sldId="1786"/>
            <ac:spMk id="25" creationId="{D288026C-07FB-569E-F11A-BB5E87F678ED}"/>
          </ac:spMkLst>
        </pc:spChg>
        <pc:spChg chg="add mod">
          <ac:chgData name="透也 渡邊" userId="60a3035e3d99f22e" providerId="LiveId" clId="{6A24346F-BC9D-4B9A-A46A-5FF42CE47D0B}" dt="2023-01-10T12:27:43.054" v="244" actId="571"/>
          <ac:spMkLst>
            <pc:docMk/>
            <pc:sldMk cId="136489951" sldId="1786"/>
            <ac:spMk id="26" creationId="{1D6A86B1-B0D6-0B59-6FAC-95790A2BB1E3}"/>
          </ac:spMkLst>
        </pc:spChg>
        <pc:spChg chg="mod">
          <ac:chgData name="透也 渡邊" userId="60a3035e3d99f22e" providerId="LiveId" clId="{6A24346F-BC9D-4B9A-A46A-5FF42CE47D0B}" dt="2023-01-10T12:27:15.256" v="237" actId="14100"/>
          <ac:spMkLst>
            <pc:docMk/>
            <pc:sldMk cId="136489951" sldId="1786"/>
            <ac:spMk id="27" creationId="{5D136F6A-52BB-436C-BF8C-B19A9D13CC88}"/>
          </ac:spMkLst>
        </pc:spChg>
        <pc:spChg chg="add mod">
          <ac:chgData name="透也 渡邊" userId="60a3035e3d99f22e" providerId="LiveId" clId="{6A24346F-BC9D-4B9A-A46A-5FF42CE47D0B}" dt="2023-01-10T12:29:05.305" v="268" actId="1076"/>
          <ac:spMkLst>
            <pc:docMk/>
            <pc:sldMk cId="136489951" sldId="1786"/>
            <ac:spMk id="28" creationId="{584052D3-45B4-126B-B043-A34F0C9CCA3B}"/>
          </ac:spMkLst>
        </pc:spChg>
        <pc:spChg chg="add mod">
          <ac:chgData name="透也 渡邊" userId="60a3035e3d99f22e" providerId="LiveId" clId="{6A24346F-BC9D-4B9A-A46A-5FF42CE47D0B}" dt="2023-01-10T12:29:08.527" v="269" actId="571"/>
          <ac:spMkLst>
            <pc:docMk/>
            <pc:sldMk cId="136489951" sldId="1786"/>
            <ac:spMk id="29" creationId="{2ED1728C-7C5D-4B63-3686-EC97BA6CDBE8}"/>
          </ac:spMkLst>
        </pc:spChg>
        <pc:spChg chg="add mod">
          <ac:chgData name="透也 渡邊" userId="60a3035e3d99f22e" providerId="LiveId" clId="{6A24346F-BC9D-4B9A-A46A-5FF42CE47D0B}" dt="2023-01-10T12:29:17.364" v="270" actId="571"/>
          <ac:spMkLst>
            <pc:docMk/>
            <pc:sldMk cId="136489951" sldId="1786"/>
            <ac:spMk id="30" creationId="{EE6637DF-1091-FE15-BA6B-75CFD61BFE2B}"/>
          </ac:spMkLst>
        </pc:spChg>
        <pc:spChg chg="add mod">
          <ac:chgData name="透也 渡邊" userId="60a3035e3d99f22e" providerId="LiveId" clId="{6A24346F-BC9D-4B9A-A46A-5FF42CE47D0B}" dt="2023-01-10T12:29:51.737" v="271" actId="571"/>
          <ac:spMkLst>
            <pc:docMk/>
            <pc:sldMk cId="136489951" sldId="1786"/>
            <ac:spMk id="31" creationId="{C0659A76-042D-A78E-49AB-5D96F77CAD2B}"/>
          </ac:spMkLst>
        </pc:spChg>
        <pc:spChg chg="add mod">
          <ac:chgData name="透也 渡邊" userId="60a3035e3d99f22e" providerId="LiveId" clId="{6A24346F-BC9D-4B9A-A46A-5FF42CE47D0B}" dt="2023-01-10T12:29:55.130" v="272" actId="571"/>
          <ac:spMkLst>
            <pc:docMk/>
            <pc:sldMk cId="136489951" sldId="1786"/>
            <ac:spMk id="32" creationId="{BC0ED53E-DCD8-4D42-B4CB-1905B0EB6B66}"/>
          </ac:spMkLst>
        </pc:spChg>
        <pc:spChg chg="add mod">
          <ac:chgData name="透也 渡邊" userId="60a3035e3d99f22e" providerId="LiveId" clId="{6A24346F-BC9D-4B9A-A46A-5FF42CE47D0B}" dt="2023-01-10T12:29:59.561" v="273" actId="571"/>
          <ac:spMkLst>
            <pc:docMk/>
            <pc:sldMk cId="136489951" sldId="1786"/>
            <ac:spMk id="33" creationId="{1D873BF2-852E-42E9-A6CC-8FB7EBF90A55}"/>
          </ac:spMkLst>
        </pc:spChg>
        <pc:spChg chg="add mod">
          <ac:chgData name="透也 渡邊" userId="60a3035e3d99f22e" providerId="LiveId" clId="{6A24346F-BC9D-4B9A-A46A-5FF42CE47D0B}" dt="2023-01-10T12:30:06.826" v="274" actId="571"/>
          <ac:spMkLst>
            <pc:docMk/>
            <pc:sldMk cId="136489951" sldId="1786"/>
            <ac:spMk id="34" creationId="{7F67B905-3FDC-56ED-D4BD-BDA0199795E9}"/>
          </ac:spMkLst>
        </pc:spChg>
        <pc:spChg chg="add mod">
          <ac:chgData name="透也 渡邊" userId="60a3035e3d99f22e" providerId="LiveId" clId="{6A24346F-BC9D-4B9A-A46A-5FF42CE47D0B}" dt="2023-01-10T12:30:09.728" v="275" actId="571"/>
          <ac:spMkLst>
            <pc:docMk/>
            <pc:sldMk cId="136489951" sldId="1786"/>
            <ac:spMk id="35" creationId="{9D9745EB-A991-0191-3A52-9DDEF37ADE66}"/>
          </ac:spMkLst>
        </pc:spChg>
        <pc:graphicFrameChg chg="mod modGraphic">
          <ac:chgData name="透也 渡邊" userId="60a3035e3d99f22e" providerId="LiveId" clId="{6A24346F-BC9D-4B9A-A46A-5FF42CE47D0B}" dt="2023-01-10T13:06:27.124" v="2182" actId="20577"/>
          <ac:graphicFrameMkLst>
            <pc:docMk/>
            <pc:sldMk cId="136489951" sldId="1786"/>
            <ac:graphicFrameMk id="11" creationId="{00000000-0000-0000-0000-000000000000}"/>
          </ac:graphicFrameMkLst>
        </pc:graphicFrameChg>
      </pc:sldChg>
      <pc:sldChg chg="addSp modSp mod">
        <pc:chgData name="透也 渡邊" userId="60a3035e3d99f22e" providerId="LiveId" clId="{6A24346F-BC9D-4B9A-A46A-5FF42CE47D0B}" dt="2023-01-10T13:44:39.704" v="2925" actId="20577"/>
        <pc:sldMkLst>
          <pc:docMk/>
          <pc:sldMk cId="1721533391" sldId="1787"/>
        </pc:sldMkLst>
        <pc:spChg chg="add mod">
          <ac:chgData name="透也 渡邊" userId="60a3035e3d99f22e" providerId="LiveId" clId="{6A24346F-BC9D-4B9A-A46A-5FF42CE47D0B}" dt="2023-01-10T13:44:39.704" v="2925" actId="20577"/>
          <ac:spMkLst>
            <pc:docMk/>
            <pc:sldMk cId="1721533391" sldId="1787"/>
            <ac:spMk id="2" creationId="{53B88E28-7EF0-4BFC-D004-8908063231BF}"/>
          </ac:spMkLst>
        </pc:spChg>
        <pc:graphicFrameChg chg="modGraphic">
          <ac:chgData name="透也 渡邊" userId="60a3035e3d99f22e" providerId="LiveId" clId="{6A24346F-BC9D-4B9A-A46A-5FF42CE47D0B}" dt="2023-01-10T13:36:57.175" v="2710" actId="20577"/>
          <ac:graphicFrameMkLst>
            <pc:docMk/>
            <pc:sldMk cId="1721533391" sldId="1787"/>
            <ac:graphicFrameMk id="48" creationId="{40C400DA-8288-2747-984B-9B9887D36696}"/>
          </ac:graphicFrameMkLst>
        </pc:graphicFrameChg>
      </pc:sldChg>
      <pc:sldChg chg="addSp delSp modSp mod">
        <pc:chgData name="透也 渡邊" userId="60a3035e3d99f22e" providerId="LiveId" clId="{6A24346F-BC9D-4B9A-A46A-5FF42CE47D0B}" dt="2023-01-10T13:06:18.112" v="2168" actId="20577"/>
        <pc:sldMkLst>
          <pc:docMk/>
          <pc:sldMk cId="2705822015" sldId="1845"/>
        </pc:sldMkLst>
        <pc:spChg chg="add del">
          <ac:chgData name="透也 渡邊" userId="60a3035e3d99f22e" providerId="LiveId" clId="{6A24346F-BC9D-4B9A-A46A-5FF42CE47D0B}" dt="2023-01-10T12:49:18.361" v="1075" actId="22"/>
          <ac:spMkLst>
            <pc:docMk/>
            <pc:sldMk cId="2705822015" sldId="1845"/>
            <ac:spMk id="3" creationId="{19A638CC-555A-6CC7-8277-0341F0105B7A}"/>
          </ac:spMkLst>
        </pc:spChg>
        <pc:graphicFrameChg chg="mod modGraphic">
          <ac:chgData name="透也 渡邊" userId="60a3035e3d99f22e" providerId="LiveId" clId="{6A24346F-BC9D-4B9A-A46A-5FF42CE47D0B}" dt="2023-01-10T13:06:18.112" v="2168" actId="20577"/>
          <ac:graphicFrameMkLst>
            <pc:docMk/>
            <pc:sldMk cId="2705822015" sldId="1845"/>
            <ac:graphicFrameMk id="5" creationId="{B02DD243-B8B8-E149-9807-FB58C34D9F68}"/>
          </ac:graphicFrameMkLst>
        </pc:graphicFrameChg>
        <pc:graphicFrameChg chg="mod modGraphic">
          <ac:chgData name="透也 渡邊" userId="60a3035e3d99f22e" providerId="LiveId" clId="{6A24346F-BC9D-4B9A-A46A-5FF42CE47D0B}" dt="2023-01-10T12:46:18.086" v="1071" actId="20577"/>
          <ac:graphicFrameMkLst>
            <pc:docMk/>
            <pc:sldMk cId="2705822015" sldId="1845"/>
            <ac:graphicFrameMk id="7" creationId="{CB2FC9C2-3F3E-3049-94B1-ECE18CE9E4C7}"/>
          </ac:graphicFrameMkLst>
        </pc:graphicFrameChg>
      </pc:sldChg>
      <pc:sldChg chg="add del">
        <pc:chgData name="透也 渡邊" userId="60a3035e3d99f22e" providerId="LiveId" clId="{6A24346F-BC9D-4B9A-A46A-5FF42CE47D0B}" dt="2023-01-10T12:49:13.211" v="1073"/>
        <pc:sldMkLst>
          <pc:docMk/>
          <pc:sldMk cId="1746228138" sldId="1846"/>
        </pc:sldMkLst>
      </pc:sldChg>
      <pc:sldChg chg="addSp delSp modSp add mod">
        <pc:chgData name="透也 渡邊" userId="60a3035e3d99f22e" providerId="LiveId" clId="{6A24346F-BC9D-4B9A-A46A-5FF42CE47D0B}" dt="2023-01-10T13:08:25.163" v="2366" actId="208"/>
        <pc:sldMkLst>
          <pc:docMk/>
          <pc:sldMk cId="4082732665" sldId="1846"/>
        </pc:sldMkLst>
        <pc:spChg chg="add mod">
          <ac:chgData name="透也 渡邊" userId="60a3035e3d99f22e" providerId="LiveId" clId="{6A24346F-BC9D-4B9A-A46A-5FF42CE47D0B}" dt="2023-01-10T12:50:08.923" v="1080" actId="571"/>
          <ac:spMkLst>
            <pc:docMk/>
            <pc:sldMk cId="4082732665" sldId="1846"/>
            <ac:spMk id="2" creationId="{B0500C7F-A3F3-D990-1230-1B16ABEB4352}"/>
          </ac:spMkLst>
        </pc:spChg>
        <pc:spChg chg="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3" creationId="{211118F7-B541-A436-B2A3-756A7BF0E93D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4" creationId="{15E04D62-9582-F796-050F-64893E9D9EF4}"/>
          </ac:spMkLst>
        </pc:spChg>
        <pc:spChg chg="del">
          <ac:chgData name="透也 渡邊" userId="60a3035e3d99f22e" providerId="LiveId" clId="{6A24346F-BC9D-4B9A-A46A-5FF42CE47D0B}" dt="2023-01-10T12:50:13.726" v="1081" actId="478"/>
          <ac:spMkLst>
            <pc:docMk/>
            <pc:sldMk cId="4082732665" sldId="1846"/>
            <ac:spMk id="5" creationId="{92798C2F-F114-011D-6497-29750E03AAFB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6" creationId="{7BB6FF2C-FABE-AA83-1330-B50E752DE368}"/>
          </ac:spMkLst>
        </pc:spChg>
        <pc:spChg chg="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7" creationId="{32365241-481B-E615-196F-5B01B3BEAFBA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8" creationId="{DEC93F57-64BD-F2DB-B04A-6FBCBB010918}"/>
          </ac:spMkLst>
        </pc:spChg>
        <pc:spChg chg="del">
          <ac:chgData name="透也 渡邊" userId="60a3035e3d99f22e" providerId="LiveId" clId="{6A24346F-BC9D-4B9A-A46A-5FF42CE47D0B}" dt="2023-01-10T12:50:30.783" v="1104" actId="478"/>
          <ac:spMkLst>
            <pc:docMk/>
            <pc:sldMk cId="4082732665" sldId="1846"/>
            <ac:spMk id="10" creationId="{4C5D6822-5C68-8596-366B-48111A4B833B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12" creationId="{E922A269-36D5-BB25-04CE-40CD05E7B796}"/>
          </ac:spMkLst>
        </pc:spChg>
        <pc:spChg chg="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13" creationId="{0012B637-46AE-1619-A96B-E9BBCD6D2CE8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14" creationId="{A1181CA6-245B-0C70-9E3D-BA47D9544EC3}"/>
          </ac:spMkLst>
        </pc:spChg>
        <pc:spChg chg="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15" creationId="{CDA4CDA1-2397-6133-4B11-1216C57A3465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16" creationId="{9D8C0995-C7A9-C916-D1F8-2C8A310FF4F6}"/>
          </ac:spMkLst>
        </pc:spChg>
        <pc:spChg chg="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17" creationId="{7342DBCE-6581-A358-CE4F-0D2A677CFEF0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18" creationId="{78045DDA-3148-266D-A3DD-121DAFFBCFBE}"/>
          </ac:spMkLst>
        </pc:spChg>
        <pc:spChg chg="del">
          <ac:chgData name="透也 渡邊" userId="60a3035e3d99f22e" providerId="LiveId" clId="{6A24346F-BC9D-4B9A-A46A-5FF42CE47D0B}" dt="2023-01-10T12:50:58.814" v="1126" actId="478"/>
          <ac:spMkLst>
            <pc:docMk/>
            <pc:sldMk cId="4082732665" sldId="1846"/>
            <ac:spMk id="19" creationId="{CA720BB8-B2EB-E730-EDFE-2321E43DB0F3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20" creationId="{79030830-BDB8-9B5D-790A-572A1593A94F}"/>
          </ac:spMkLst>
        </pc:spChg>
        <pc:spChg chg="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21" creationId="{14E0EA48-0A5E-F504-EAC0-88961F6B1874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22" creationId="{17EF17A6-0473-BD45-0F44-4263D41FF7D8}"/>
          </ac:spMkLst>
        </pc:spChg>
        <pc:spChg chg="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23" creationId="{3B4EFCAE-41EE-0664-70BF-932A4266AA36}"/>
          </ac:spMkLst>
        </pc:spChg>
        <pc:spChg chg="del">
          <ac:chgData name="透也 渡邊" userId="60a3035e3d99f22e" providerId="LiveId" clId="{6A24346F-BC9D-4B9A-A46A-5FF42CE47D0B}" dt="2023-01-10T12:49:56.951" v="1077" actId="478"/>
          <ac:spMkLst>
            <pc:docMk/>
            <pc:sldMk cId="4082732665" sldId="1846"/>
            <ac:spMk id="24" creationId="{1667C25E-CBE8-1738-FB04-4A6A0925DB7E}"/>
          </ac:spMkLst>
        </pc:spChg>
        <pc:spChg chg="add 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25" creationId="{B868F9C5-FFB2-FE02-77E5-D487BF2A6429}"/>
          </ac:spMkLst>
        </pc:spChg>
        <pc:spChg chg="add 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26" creationId="{193781E5-9F6A-905B-9F7F-6FFA2A179EDC}"/>
          </ac:spMkLst>
        </pc:spChg>
        <pc:spChg chg="mod">
          <ac:chgData name="透也 渡邊" userId="60a3035e3d99f22e" providerId="LiveId" clId="{6A24346F-BC9D-4B9A-A46A-5FF42CE47D0B}" dt="2023-01-10T12:56:48.375" v="1657" actId="14100"/>
          <ac:spMkLst>
            <pc:docMk/>
            <pc:sldMk cId="4082732665" sldId="1846"/>
            <ac:spMk id="27" creationId="{5D136F6A-52BB-436C-BF8C-B19A9D13CC88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28" creationId="{584052D3-45B4-126B-B043-A34F0C9CCA3B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29" creationId="{2ED1728C-7C5D-4B63-3686-EC97BA6CDBE8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30" creationId="{EE6637DF-1091-FE15-BA6B-75CFD61BFE2B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31" creationId="{C0659A76-042D-A78E-49AB-5D96F77CAD2B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32" creationId="{BC0ED53E-DCD8-4D42-B4CB-1905B0EB6B66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33" creationId="{1D873BF2-852E-42E9-A6CC-8FB7EBF90A55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34" creationId="{7F67B905-3FDC-56ED-D4BD-BDA0199795E9}"/>
          </ac:spMkLst>
        </pc:spChg>
        <pc:spChg chg="del">
          <ac:chgData name="透也 渡邊" userId="60a3035e3d99f22e" providerId="LiveId" clId="{6A24346F-BC9D-4B9A-A46A-5FF42CE47D0B}" dt="2023-01-10T12:50:01.559" v="1078" actId="478"/>
          <ac:spMkLst>
            <pc:docMk/>
            <pc:sldMk cId="4082732665" sldId="1846"/>
            <ac:spMk id="35" creationId="{9D9745EB-A991-0191-3A52-9DDEF37ADE66}"/>
          </ac:spMkLst>
        </pc:spChg>
        <pc:spChg chg="add 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36" creationId="{54362AB8-84DF-B97F-A4B7-1A4D8CAD63B7}"/>
          </ac:spMkLst>
        </pc:spChg>
        <pc:spChg chg="add 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37" creationId="{FBB2A0CE-DA3A-C5A7-C159-93653C74BCDE}"/>
          </ac:spMkLst>
        </pc:spChg>
        <pc:spChg chg="add 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38" creationId="{8EE70FB9-C360-C7E9-6D80-2EB002A3A955}"/>
          </ac:spMkLst>
        </pc:spChg>
        <pc:spChg chg="add mod">
          <ac:chgData name="透也 渡邊" userId="60a3035e3d99f22e" providerId="LiveId" clId="{6A24346F-BC9D-4B9A-A46A-5FF42CE47D0B}" dt="2023-01-10T12:56:54.469" v="1658" actId="1076"/>
          <ac:spMkLst>
            <pc:docMk/>
            <pc:sldMk cId="4082732665" sldId="1846"/>
            <ac:spMk id="39" creationId="{099BBFBE-9510-DF26-53C2-D18A282D59E3}"/>
          </ac:spMkLst>
        </pc:spChg>
        <pc:spChg chg="add mod">
          <ac:chgData name="透也 渡邊" userId="60a3035e3d99f22e" providerId="LiveId" clId="{6A24346F-BC9D-4B9A-A46A-5FF42CE47D0B}" dt="2023-01-10T13:08:25.163" v="2366" actId="208"/>
          <ac:spMkLst>
            <pc:docMk/>
            <pc:sldMk cId="4082732665" sldId="1846"/>
            <ac:spMk id="40" creationId="{1B734DC1-80C6-A117-E7E0-E5A3BFFD6920}"/>
          </ac:spMkLst>
        </pc:spChg>
        <pc:spChg chg="add mod">
          <ac:chgData name="透也 渡邊" userId="60a3035e3d99f22e" providerId="LiveId" clId="{6A24346F-BC9D-4B9A-A46A-5FF42CE47D0B}" dt="2023-01-10T13:01:55.066" v="1842" actId="20577"/>
          <ac:spMkLst>
            <pc:docMk/>
            <pc:sldMk cId="4082732665" sldId="1846"/>
            <ac:spMk id="41" creationId="{40742C74-478F-6BD8-D9A6-4A410C4AB29E}"/>
          </ac:spMkLst>
        </pc:spChg>
        <pc:spChg chg="add del mod">
          <ac:chgData name="透也 渡邊" userId="60a3035e3d99f22e" providerId="LiveId" clId="{6A24346F-BC9D-4B9A-A46A-5FF42CE47D0B}" dt="2023-01-10T12:57:01.153" v="1660" actId="478"/>
          <ac:spMkLst>
            <pc:docMk/>
            <pc:sldMk cId="4082732665" sldId="1846"/>
            <ac:spMk id="42" creationId="{E8E2ED42-5260-D9D4-352A-0E7D1AAA2C9D}"/>
          </ac:spMkLst>
        </pc:spChg>
        <pc:spChg chg="add del mod">
          <ac:chgData name="透也 渡邊" userId="60a3035e3d99f22e" providerId="LiveId" clId="{6A24346F-BC9D-4B9A-A46A-5FF42CE47D0B}" dt="2023-01-10T12:57:17.205" v="1673"/>
          <ac:spMkLst>
            <pc:docMk/>
            <pc:sldMk cId="4082732665" sldId="1846"/>
            <ac:spMk id="43" creationId="{31192D41-C10C-55DF-12C6-A896F7832B99}"/>
          </ac:spMkLst>
        </pc:spChg>
        <pc:spChg chg="add del mod">
          <ac:chgData name="透也 渡邊" userId="60a3035e3d99f22e" providerId="LiveId" clId="{6A24346F-BC9D-4B9A-A46A-5FF42CE47D0B}" dt="2023-01-10T12:57:17.205" v="1675"/>
          <ac:spMkLst>
            <pc:docMk/>
            <pc:sldMk cId="4082732665" sldId="1846"/>
            <ac:spMk id="44" creationId="{0965A0FE-92B3-D931-B26B-0215D24AEF68}"/>
          </ac:spMkLst>
        </pc:spChg>
        <pc:spChg chg="add del mod">
          <ac:chgData name="透也 渡邊" userId="60a3035e3d99f22e" providerId="LiveId" clId="{6A24346F-BC9D-4B9A-A46A-5FF42CE47D0B}" dt="2023-01-10T12:58:01.560" v="1717"/>
          <ac:spMkLst>
            <pc:docMk/>
            <pc:sldMk cId="4082732665" sldId="1846"/>
            <ac:spMk id="45" creationId="{35185FB4-5664-6C43-2573-4D3BD8A04E1E}"/>
          </ac:spMkLst>
        </pc:spChg>
        <pc:spChg chg="add del mod">
          <ac:chgData name="透也 渡邊" userId="60a3035e3d99f22e" providerId="LiveId" clId="{6A24346F-BC9D-4B9A-A46A-5FF42CE47D0B}" dt="2023-01-10T12:58:01.560" v="1719"/>
          <ac:spMkLst>
            <pc:docMk/>
            <pc:sldMk cId="4082732665" sldId="1846"/>
            <ac:spMk id="46" creationId="{B53BD553-D538-0A75-AD2B-4394D0650A93}"/>
          </ac:spMkLst>
        </pc:spChg>
        <pc:graphicFrameChg chg="mod modGraphic">
          <ac:chgData name="透也 渡邊" userId="60a3035e3d99f22e" providerId="LiveId" clId="{6A24346F-BC9D-4B9A-A46A-5FF42CE47D0B}" dt="2023-01-10T13:06:36.537" v="2196" actId="20577"/>
          <ac:graphicFrameMkLst>
            <pc:docMk/>
            <pc:sldMk cId="4082732665" sldId="1846"/>
            <ac:graphicFrameMk id="11" creationId="{00000000-0000-0000-0000-000000000000}"/>
          </ac:graphicFrameMkLst>
        </pc:graphicFrameChg>
      </pc:sldChg>
      <pc:sldChg chg="add del">
        <pc:chgData name="透也 渡邊" userId="60a3035e3d99f22e" providerId="LiveId" clId="{6A24346F-BC9D-4B9A-A46A-5FF42CE47D0B}" dt="2023-01-10T12:49:13.211" v="1073"/>
        <pc:sldMkLst>
          <pc:docMk/>
          <pc:sldMk cId="734299467" sldId="1847"/>
        </pc:sldMkLst>
      </pc:sldChg>
      <pc:sldChg chg="addSp delSp modSp add mod">
        <pc:chgData name="透也 渡邊" userId="60a3035e3d99f22e" providerId="LiveId" clId="{6A24346F-BC9D-4B9A-A46A-5FF42CE47D0B}" dt="2023-01-10T13:07:26.829" v="2363" actId="20577"/>
        <pc:sldMkLst>
          <pc:docMk/>
          <pc:sldMk cId="2720520323" sldId="1847"/>
        </pc:sldMkLst>
        <pc:spChg chg="add mod">
          <ac:chgData name="透也 渡邊" userId="60a3035e3d99f22e" providerId="LiveId" clId="{6A24346F-BC9D-4B9A-A46A-5FF42CE47D0B}" dt="2023-01-10T13:07:26.829" v="2363" actId="20577"/>
          <ac:spMkLst>
            <pc:docMk/>
            <pc:sldMk cId="2720520323" sldId="1847"/>
            <ac:spMk id="2" creationId="{E2802AEB-114D-06F8-D296-1A94618D7CE2}"/>
          </ac:spMkLst>
        </pc:spChg>
        <pc:graphicFrameChg chg="mod modGraphic">
          <ac:chgData name="透也 渡邊" userId="60a3035e3d99f22e" providerId="LiveId" clId="{6A24346F-BC9D-4B9A-A46A-5FF42CE47D0B}" dt="2023-01-10T13:05:40.624" v="2154" actId="20577"/>
          <ac:graphicFrameMkLst>
            <pc:docMk/>
            <pc:sldMk cId="2720520323" sldId="1847"/>
            <ac:graphicFrameMk id="5" creationId="{6E56A0DC-223C-7E4F-94CA-2A443E2CB34A}"/>
          </ac:graphicFrameMkLst>
        </pc:graphicFrameChg>
        <pc:graphicFrameChg chg="add del mod modGraphic">
          <ac:chgData name="透也 渡邊" userId="60a3035e3d99f22e" providerId="LiveId" clId="{6A24346F-BC9D-4B9A-A46A-5FF42CE47D0B}" dt="2023-01-10T13:01:41.041" v="1839"/>
          <ac:graphicFrameMkLst>
            <pc:docMk/>
            <pc:sldMk cId="2720520323" sldId="1847"/>
            <ac:graphicFrameMk id="48" creationId="{40C400DA-8288-2747-984B-9B9887D36696}"/>
          </ac:graphicFrameMkLst>
        </pc:graphicFrameChg>
      </pc:sldChg>
      <pc:sldChg chg="addSp delSp modSp add mod">
        <pc:chgData name="透也 渡邊" userId="60a3035e3d99f22e" providerId="LiveId" clId="{6A24346F-BC9D-4B9A-A46A-5FF42CE47D0B}" dt="2023-01-10T13:47:11.878" v="3137" actId="20577"/>
        <pc:sldMkLst>
          <pc:docMk/>
          <pc:sldMk cId="3988605292" sldId="1848"/>
        </pc:sldMkLst>
        <pc:spChg chg="add mod">
          <ac:chgData name="透也 渡邊" userId="60a3035e3d99f22e" providerId="LiveId" clId="{6A24346F-BC9D-4B9A-A46A-5FF42CE47D0B}" dt="2023-01-10T13:46:37.786" v="3090" actId="571"/>
          <ac:spMkLst>
            <pc:docMk/>
            <pc:sldMk cId="3988605292" sldId="1848"/>
            <ac:spMk id="2" creationId="{57D96DCB-4647-DDCF-CCC3-B99461004A79}"/>
          </ac:spMkLst>
        </pc:spChg>
        <pc:spChg chg="mod">
          <ac:chgData name="透也 渡邊" userId="60a3035e3d99f22e" providerId="LiveId" clId="{6A24346F-BC9D-4B9A-A46A-5FF42CE47D0B}" dt="2023-01-10T13:46:01.360" v="3088" actId="1076"/>
          <ac:spMkLst>
            <pc:docMk/>
            <pc:sldMk cId="3988605292" sldId="1848"/>
            <ac:spMk id="3" creationId="{211118F7-B541-A436-B2A3-756A7BF0E93D}"/>
          </ac:spMkLst>
        </pc:spChg>
        <pc:spChg chg="add mod">
          <ac:chgData name="透也 渡邊" userId="60a3035e3d99f22e" providerId="LiveId" clId="{6A24346F-BC9D-4B9A-A46A-5FF42CE47D0B}" dt="2023-01-10T13:46:48.865" v="3112" actId="1076"/>
          <ac:spMkLst>
            <pc:docMk/>
            <pc:sldMk cId="3988605292" sldId="1848"/>
            <ac:spMk id="4" creationId="{4886DC82-7D4C-4A66-44A0-707AAC10062A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7" creationId="{32365241-481B-E615-196F-5B01B3BEAFBA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13" creationId="{0012B637-46AE-1619-A96B-E9BBCD6D2CE8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15" creationId="{CDA4CDA1-2397-6133-4B11-1216C57A3465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17" creationId="{7342DBCE-6581-A358-CE4F-0D2A677CFEF0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21" creationId="{14E0EA48-0A5E-F504-EAC0-88961F6B1874}"/>
          </ac:spMkLst>
        </pc:spChg>
        <pc:spChg chg="del">
          <ac:chgData name="透也 渡邊" userId="60a3035e3d99f22e" providerId="LiveId" clId="{6A24346F-BC9D-4B9A-A46A-5FF42CE47D0B}" dt="2023-01-10T13:45:09.576" v="2930" actId="478"/>
          <ac:spMkLst>
            <pc:docMk/>
            <pc:sldMk cId="3988605292" sldId="1848"/>
            <ac:spMk id="23" creationId="{3B4EFCAE-41EE-0664-70BF-932A4266AA36}"/>
          </ac:spMkLst>
        </pc:spChg>
        <pc:spChg chg="del">
          <ac:chgData name="透也 渡邊" userId="60a3035e3d99f22e" providerId="LiveId" clId="{6A24346F-BC9D-4B9A-A46A-5FF42CE47D0B}" dt="2023-01-10T13:45:07.863" v="2928" actId="478"/>
          <ac:spMkLst>
            <pc:docMk/>
            <pc:sldMk cId="3988605292" sldId="1848"/>
            <ac:spMk id="25" creationId="{B868F9C5-FFB2-FE02-77E5-D487BF2A6429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26" creationId="{193781E5-9F6A-905B-9F7F-6FFA2A179EDC}"/>
          </ac:spMkLst>
        </pc:spChg>
        <pc:spChg chg="mod">
          <ac:chgData name="透也 渡邊" userId="60a3035e3d99f22e" providerId="LiveId" clId="{6A24346F-BC9D-4B9A-A46A-5FF42CE47D0B}" dt="2023-01-10T13:45:57.143" v="3087" actId="14100"/>
          <ac:spMkLst>
            <pc:docMk/>
            <pc:sldMk cId="3988605292" sldId="1848"/>
            <ac:spMk id="27" creationId="{5D136F6A-52BB-436C-BF8C-B19A9D13CC88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36" creationId="{54362AB8-84DF-B97F-A4B7-1A4D8CAD63B7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37" creationId="{FBB2A0CE-DA3A-C5A7-C159-93653C74BCDE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38" creationId="{8EE70FB9-C360-C7E9-6D80-2EB002A3A955}"/>
          </ac:spMkLst>
        </pc:spChg>
        <pc:spChg chg="del">
          <ac:chgData name="透也 渡邊" userId="60a3035e3d99f22e" providerId="LiveId" clId="{6A24346F-BC9D-4B9A-A46A-5FF42CE47D0B}" dt="2023-01-10T13:45:05.863" v="2927" actId="478"/>
          <ac:spMkLst>
            <pc:docMk/>
            <pc:sldMk cId="3988605292" sldId="1848"/>
            <ac:spMk id="39" creationId="{099BBFBE-9510-DF26-53C2-D18A282D59E3}"/>
          </ac:spMkLst>
        </pc:spChg>
        <pc:spChg chg="del">
          <ac:chgData name="透也 渡邊" userId="60a3035e3d99f22e" providerId="LiveId" clId="{6A24346F-BC9D-4B9A-A46A-5FF42CE47D0B}" dt="2023-01-10T13:45:09.118" v="2929" actId="478"/>
          <ac:spMkLst>
            <pc:docMk/>
            <pc:sldMk cId="3988605292" sldId="1848"/>
            <ac:spMk id="40" creationId="{1B734DC1-80C6-A117-E7E0-E5A3BFFD6920}"/>
          </ac:spMkLst>
        </pc:spChg>
        <pc:spChg chg="del">
          <ac:chgData name="透也 渡邊" userId="60a3035e3d99f22e" providerId="LiveId" clId="{6A24346F-BC9D-4B9A-A46A-5FF42CE47D0B}" dt="2023-01-10T13:46:31.638" v="3089" actId="478"/>
          <ac:spMkLst>
            <pc:docMk/>
            <pc:sldMk cId="3988605292" sldId="1848"/>
            <ac:spMk id="41" creationId="{40742C74-478F-6BD8-D9A6-4A410C4AB29E}"/>
          </ac:spMkLst>
        </pc:spChg>
        <pc:graphicFrameChg chg="modGraphic">
          <ac:chgData name="透也 渡邊" userId="60a3035e3d99f22e" providerId="LiveId" clId="{6A24346F-BC9D-4B9A-A46A-5FF42CE47D0B}" dt="2023-01-10T13:47:11.878" v="3137" actId="20577"/>
          <ac:graphicFrameMkLst>
            <pc:docMk/>
            <pc:sldMk cId="3988605292" sldId="1848"/>
            <ac:graphicFrameMk id="11" creationId="{00000000-0000-0000-0000-000000000000}"/>
          </ac:graphicFrameMkLst>
        </pc:graphicFrameChg>
      </pc:sldChg>
      <pc:sldChg chg="new del">
        <pc:chgData name="透也 渡邊" userId="60a3035e3d99f22e" providerId="LiveId" clId="{6A24346F-BC9D-4B9A-A46A-5FF42CE47D0B}" dt="2023-01-10T13:01:07.228" v="1820" actId="680"/>
        <pc:sldMkLst>
          <pc:docMk/>
          <pc:sldMk cId="4250394079" sldId="1848"/>
        </pc:sldMkLst>
      </pc:sldChg>
      <pc:sldChg chg="addSp delSp modSp add mod">
        <pc:chgData name="透也 渡邊" userId="60a3035e3d99f22e" providerId="LiveId" clId="{6A24346F-BC9D-4B9A-A46A-5FF42CE47D0B}" dt="2023-01-10T13:48:54.120" v="3157" actId="6549"/>
        <pc:sldMkLst>
          <pc:docMk/>
          <pc:sldMk cId="3435889944" sldId="1849"/>
        </pc:sldMkLst>
        <pc:spChg chg="mod">
          <ac:chgData name="透也 渡邊" userId="60a3035e3d99f22e" providerId="LiveId" clId="{6A24346F-BC9D-4B9A-A46A-5FF42CE47D0B}" dt="2023-01-10T13:48:54.120" v="3157" actId="6549"/>
          <ac:spMkLst>
            <pc:docMk/>
            <pc:sldMk cId="3435889944" sldId="1849"/>
            <ac:spMk id="2" creationId="{E2802AEB-114D-06F8-D296-1A94618D7CE2}"/>
          </ac:spMkLst>
        </pc:spChg>
        <pc:graphicFrameChg chg="add mod modGraphic">
          <ac:chgData name="透也 渡邊" userId="60a3035e3d99f22e" providerId="LiveId" clId="{6A24346F-BC9D-4B9A-A46A-5FF42CE47D0B}" dt="2023-01-10T13:48:41.716" v="3155" actId="2165"/>
          <ac:graphicFrameMkLst>
            <pc:docMk/>
            <pc:sldMk cId="3435889944" sldId="1849"/>
            <ac:graphicFrameMk id="3" creationId="{52F04D9A-4FC3-9DA6-31D5-3A9CA4B2B7F7}"/>
          </ac:graphicFrameMkLst>
        </pc:graphicFrameChg>
        <pc:graphicFrameChg chg="modGraphic">
          <ac:chgData name="透也 渡邊" userId="60a3035e3d99f22e" providerId="LiveId" clId="{6A24346F-BC9D-4B9A-A46A-5FF42CE47D0B}" dt="2023-01-10T13:47:15.831" v="3139" actId="20577"/>
          <ac:graphicFrameMkLst>
            <pc:docMk/>
            <pc:sldMk cId="3435889944" sldId="1849"/>
            <ac:graphicFrameMk id="5" creationId="{6E56A0DC-223C-7E4F-94CA-2A443E2CB34A}"/>
          </ac:graphicFrameMkLst>
        </pc:graphicFrameChg>
        <pc:graphicFrameChg chg="del">
          <ac:chgData name="透也 渡邊" userId="60a3035e3d99f22e" providerId="LiveId" clId="{6A24346F-BC9D-4B9A-A46A-5FF42CE47D0B}" dt="2023-01-10T13:47:27.572" v="3141" actId="478"/>
          <ac:graphicFrameMkLst>
            <pc:docMk/>
            <pc:sldMk cId="3435889944" sldId="1849"/>
            <ac:graphicFrameMk id="48" creationId="{40C400DA-8288-2747-984B-9B9887D36696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50529" cy="497524"/>
          </a:xfrm>
          <a:prstGeom prst="rect">
            <a:avLst/>
          </a:prstGeom>
        </p:spPr>
        <p:txBody>
          <a:bodyPr vert="horz" lIns="91552" tIns="45776" rIns="91552" bIns="45776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083" y="1"/>
            <a:ext cx="2950529" cy="497524"/>
          </a:xfrm>
          <a:prstGeom prst="rect">
            <a:avLst/>
          </a:prstGeom>
        </p:spPr>
        <p:txBody>
          <a:bodyPr vert="horz" lIns="91552" tIns="45776" rIns="91552" bIns="45776" rtlCol="0"/>
          <a:lstStyle>
            <a:lvl1pPr algn="r">
              <a:defRPr sz="1200"/>
            </a:lvl1pPr>
          </a:lstStyle>
          <a:p>
            <a:fld id="{647EA25E-29EA-48E7-9300-AB75ED5D0BAD}" type="datetimeFigureOut">
              <a:rPr lang="ko-KR" altLang="en-US" smtClean="0"/>
              <a:pPr/>
              <a:t>2023. 2. 22.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40226"/>
            <a:ext cx="2950529" cy="497523"/>
          </a:xfrm>
          <a:prstGeom prst="rect">
            <a:avLst/>
          </a:prstGeom>
        </p:spPr>
        <p:txBody>
          <a:bodyPr vert="horz" lIns="91552" tIns="45776" rIns="91552" bIns="45776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083" y="9440226"/>
            <a:ext cx="2950529" cy="497523"/>
          </a:xfrm>
          <a:prstGeom prst="rect">
            <a:avLst/>
          </a:prstGeom>
        </p:spPr>
        <p:txBody>
          <a:bodyPr vert="horz" lIns="91552" tIns="45776" rIns="91552" bIns="45776" rtlCol="0" anchor="b"/>
          <a:lstStyle>
            <a:lvl1pPr algn="r">
              <a:defRPr sz="1200"/>
            </a:lvl1pPr>
          </a:lstStyle>
          <a:p>
            <a:fld id="{A3F1C4D7-D4ED-4F20-B725-4BADA6A8BE8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065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50529" cy="497524"/>
          </a:xfrm>
          <a:prstGeom prst="rect">
            <a:avLst/>
          </a:prstGeom>
        </p:spPr>
        <p:txBody>
          <a:bodyPr vert="horz" lIns="91544" tIns="45771" rIns="91544" bIns="4577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083" y="1"/>
            <a:ext cx="2950529" cy="497524"/>
          </a:xfrm>
          <a:prstGeom prst="rect">
            <a:avLst/>
          </a:prstGeom>
        </p:spPr>
        <p:txBody>
          <a:bodyPr vert="horz" lIns="91544" tIns="45771" rIns="91544" bIns="45771" rtlCol="0"/>
          <a:lstStyle>
            <a:lvl1pPr algn="r">
              <a:defRPr sz="1200"/>
            </a:lvl1pPr>
          </a:lstStyle>
          <a:p>
            <a:fld id="{48B328DD-68C3-4521-BFB2-48C82D24969E}" type="datetimeFigureOut">
              <a:rPr lang="ko-KR" altLang="en-US" smtClean="0"/>
              <a:pPr/>
              <a:t>2023. 2. 22.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6125"/>
            <a:ext cx="5384800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44" tIns="45771" rIns="91544" bIns="45771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404" y="4720909"/>
            <a:ext cx="5446396" cy="4472940"/>
          </a:xfrm>
          <a:prstGeom prst="rect">
            <a:avLst/>
          </a:prstGeom>
        </p:spPr>
        <p:txBody>
          <a:bodyPr vert="horz" lIns="91544" tIns="45771" rIns="91544" bIns="45771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40227"/>
            <a:ext cx="2950529" cy="497523"/>
          </a:xfrm>
          <a:prstGeom prst="rect">
            <a:avLst/>
          </a:prstGeom>
        </p:spPr>
        <p:txBody>
          <a:bodyPr vert="horz" lIns="91544" tIns="45771" rIns="91544" bIns="4577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083" y="9440227"/>
            <a:ext cx="2950529" cy="497523"/>
          </a:xfrm>
          <a:prstGeom prst="rect">
            <a:avLst/>
          </a:prstGeom>
        </p:spPr>
        <p:txBody>
          <a:bodyPr vert="horz" lIns="91544" tIns="45771" rIns="91544" bIns="45771" rtlCol="0" anchor="b"/>
          <a:lstStyle>
            <a:lvl1pPr algn="r">
              <a:defRPr sz="1200"/>
            </a:lvl1pPr>
          </a:lstStyle>
          <a:p>
            <a:fld id="{23611AF9-53B0-4FF5-B3B1-63AFBC2323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649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0644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0512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532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182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943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999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0311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9387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47654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A57222-2F19-4236-BFD8-F2090C1D5A83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552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8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C9295-E3C7-450D-923A-AFC48B06E63F}" type="datetime1">
              <a:rPr lang="ko-KR" altLang="en-US" smtClean="0"/>
              <a:pPr/>
              <a:t>2023. 2. 22.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610152" y="6520259"/>
            <a:ext cx="2311400" cy="365125"/>
          </a:xfrm>
        </p:spPr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ADEC-0E27-4C69-B8BA-9C79A6BCE3ED}" type="datetime1">
              <a:rPr lang="ko-KR" altLang="en-US" smtClean="0"/>
              <a:pPr/>
              <a:t>2023. 2. 22.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48"/>
            <a:ext cx="241458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8" y="274648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7E45F-D250-4438-835C-7475B46EE602}" type="datetime1">
              <a:rPr lang="ko-KR" altLang="en-US" smtClean="0"/>
              <a:pPr/>
              <a:t>2023. 2. 22.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1" name="日付プレースホルダー 10"/>
          <p:cNvSpPr>
            <a:spLocks noGrp="1"/>
          </p:cNvSpPr>
          <p:nvPr>
            <p:ph type="dt" sz="half" idx="10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12" name="フッター プレースホルダー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CONFIDENTIAL</a:t>
            </a:r>
            <a:endParaRPr kumimoji="1" lang="ja-JP" altLang="en-US"/>
          </a:p>
        </p:txBody>
      </p: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>
          <a:xfrm>
            <a:off x="9214644" y="6657975"/>
            <a:ext cx="583009" cy="142874"/>
          </a:xfrm>
        </p:spPr>
        <p:txBody>
          <a:bodyPr/>
          <a:lstStyle>
            <a:lvl1pPr>
              <a:defRPr sz="900"/>
            </a:lvl1pPr>
          </a:lstStyle>
          <a:p>
            <a:fld id="{A7DE0D32-472C-C048-A45A-52B2387CBF2A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63336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4361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59DBA-AA4E-4616-A591-AD76CE80F34A}" type="datetime1">
              <a:rPr lang="ko-KR" altLang="en-US" smtClean="0"/>
              <a:pPr>
                <a:defRPr/>
              </a:pPr>
              <a:t>2023. 2. 22.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3630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E542FB-62CD-476E-9566-5BDD163D0A6B}" type="datetime1">
              <a:rPr lang="ko-KR" altLang="en-US" smtClean="0"/>
              <a:pPr>
                <a:defRPr/>
              </a:pPr>
              <a:t>2023. 2. 22.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7685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925428-DD69-471B-89E8-80942125D2F5}" type="datetime1">
              <a:rPr lang="ko-KR" altLang="en-US" smtClean="0"/>
              <a:pPr>
                <a:defRPr/>
              </a:pPr>
              <a:t>2023. 2. 22.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40558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54A85-F7CF-49CD-A599-C4005E2D17C2}" type="datetime1">
              <a:rPr lang="ko-KR" altLang="en-US" smtClean="0"/>
              <a:pPr>
                <a:defRPr/>
              </a:pPr>
              <a:t>2023. 2. 22.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1774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168CE-E876-4652-8086-EDDCB3D4DADE}" type="datetime1">
              <a:rPr lang="ko-KR" altLang="en-US" smtClean="0"/>
              <a:pPr>
                <a:defRPr/>
              </a:pPr>
              <a:t>2023. 2. 22.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12414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FBF2EB-DE01-4399-A641-B138BC02849D}" type="datetime1">
              <a:rPr lang="ko-KR" altLang="en-US" smtClean="0"/>
              <a:pPr>
                <a:defRPr/>
              </a:pPr>
              <a:t>2023. 2. 22.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5331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EE74C-679A-4908-A6BC-B3A3E38723F3}" type="datetime1">
              <a:rPr lang="ko-KR" altLang="en-US" smtClean="0"/>
              <a:pPr/>
              <a:t>2023. 2. 22.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6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54E52E-77B2-4AEC-9537-6EE3370D26C1}" type="datetime1">
              <a:rPr lang="ko-KR" altLang="en-US" smtClean="0"/>
              <a:pPr>
                <a:defRPr/>
              </a:pPr>
              <a:t>2023. 2. 22.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506755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3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3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3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0E978-3059-4653-9D09-285B3935E95A}" type="datetime1">
              <a:rPr lang="ko-KR" altLang="en-US" smtClean="0"/>
              <a:pPr>
                <a:defRPr/>
              </a:pPr>
              <a:t>2023. 2. 22.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66074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C8352-A723-4188-84CB-22BF0CE4C760}" type="datetime1">
              <a:rPr lang="ko-KR" altLang="en-US" smtClean="0"/>
              <a:pPr>
                <a:defRPr/>
              </a:pPr>
              <a:t>2023. 2. 22.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717554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41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1684C-39C8-4B6E-A94C-3D31026395EC}" type="datetime1">
              <a:rPr lang="ko-KR" altLang="en-US" smtClean="0"/>
              <a:pPr>
                <a:defRPr/>
              </a:pPr>
              <a:t>2023. 2. 22.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4280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4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F0FE14-CFF7-4FAF-80A9-07BB08EA4767}" type="datetime1">
              <a:rPr lang="ko-KR" altLang="en-US" smtClean="0"/>
              <a:pPr>
                <a:defRPr/>
              </a:pPr>
              <a:t>2023. 2. 22.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523094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E3AFF3-E8F3-4CA4-928C-58CCE8E754AF}" type="datetime1">
              <a:rPr lang="ko-KR" altLang="en-US" smtClean="0"/>
              <a:pPr>
                <a:defRPr/>
              </a:pPr>
              <a:t>2023. 2. 22.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6939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0A53A9-2FCC-4FF5-A3CA-EF40B0C782D0}" type="datetime1">
              <a:rPr lang="ko-KR" altLang="en-US" smtClean="0"/>
              <a:pPr>
                <a:defRPr/>
              </a:pPr>
              <a:t>2023. 2. 22.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901992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60C2B2-35B3-4CFD-A8E8-9BD7924276A5}" type="datetime1">
              <a:rPr lang="ko-KR" altLang="en-US" smtClean="0"/>
              <a:pPr>
                <a:defRPr/>
              </a:pPr>
              <a:t>2023. 2. 22.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84108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F7F5A-0D15-4CED-9ADA-66CD2B1B42DC}" type="datetime1">
              <a:rPr lang="ko-KR" altLang="en-US" smtClean="0"/>
              <a:pPr>
                <a:defRPr/>
              </a:pPr>
              <a:t>2023. 2. 22.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883443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C07555-3486-4FEC-921A-B3BC49AD78D8}" type="datetime1">
              <a:rPr lang="ko-KR" altLang="en-US" smtClean="0"/>
              <a:pPr>
                <a:defRPr/>
              </a:pPr>
              <a:t>2023. 2. 22.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904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1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C6390-AE7B-4D61-9A07-9AF9FFB5E87B}" type="datetime1">
              <a:rPr lang="ko-KR" altLang="en-US" smtClean="0"/>
              <a:pPr/>
              <a:t>2023. 2. 22.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17B6DE-D08E-42B9-B3A9-F7C07D381F6A}" type="datetime1">
              <a:rPr lang="ko-KR" altLang="en-US" smtClean="0"/>
              <a:pPr>
                <a:defRPr/>
              </a:pPr>
              <a:t>2023. 2. 22.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37563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6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6B54B-5099-431E-B813-33EA2EFC1B86}" type="datetime1">
              <a:rPr lang="ko-KR" altLang="en-US" smtClean="0"/>
              <a:pPr>
                <a:defRPr/>
              </a:pPr>
              <a:t>2023. 2. 22.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882459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3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3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3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36F614-3AAF-4FCC-8240-EE0F21E34B10}" type="datetime1">
              <a:rPr lang="ko-KR" altLang="en-US" smtClean="0"/>
              <a:pPr>
                <a:defRPr/>
              </a:pPr>
              <a:t>2023. 2. 22.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384997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44DDA-A2DF-4E18-9D7B-4E945F87959F}" type="datetime1">
              <a:rPr lang="ko-KR" altLang="en-US" smtClean="0"/>
              <a:pPr>
                <a:defRPr/>
              </a:pPr>
              <a:t>2023. 2. 22.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91850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41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66B8B-8EB7-4A9B-8492-03CB468FEE6B}" type="datetime1">
              <a:rPr lang="ko-KR" altLang="en-US" smtClean="0"/>
              <a:pPr>
                <a:defRPr/>
              </a:pPr>
              <a:t>2023. 2. 22.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346725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4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84120-233D-48EF-8B95-2AB0F473F4B9}" type="datetime1">
              <a:rPr lang="ko-KR" altLang="en-US" smtClean="0"/>
              <a:pPr>
                <a:defRPr/>
              </a:pPr>
              <a:t>2023. 2. 22.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876704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412A41-43BC-4CB9-A979-2FB02B32A892}" type="datetime1">
              <a:rPr lang="ko-KR" altLang="en-US" smtClean="0"/>
              <a:pPr>
                <a:defRPr/>
              </a:pPr>
              <a:t>2023. 2. 22.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63399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36474-3F4E-48D1-8098-40038A1F6F24}" type="datetime1">
              <a:rPr lang="ko-KR" altLang="en-US" smtClean="0"/>
              <a:pPr>
                <a:defRPr/>
              </a:pPr>
              <a:t>2023. 2. 22.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44300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F8F889-6254-489A-8AD7-3BB86B95F6D8}" type="datetime1">
              <a:rPr lang="ko-KR" altLang="en-US" smtClean="0"/>
              <a:pPr>
                <a:defRPr/>
              </a:pPr>
              <a:t>2023. 2. 22.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27726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512FA-7DE1-4980-B229-E49C322DE2F2}" type="datetime1">
              <a:rPr lang="ko-KR" altLang="en-US" smtClean="0"/>
              <a:pPr>
                <a:defRPr/>
              </a:pPr>
              <a:t>2023. 2. 22.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88304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6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6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4C6E0-8D4D-42DE-B8A8-BDEB735F58CD}" type="datetime1">
              <a:rPr lang="ko-KR" altLang="en-US" smtClean="0"/>
              <a:pPr/>
              <a:t>2023. 2. 22.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63924-484B-4A9B-9703-3708000C067C}" type="datetime1">
              <a:rPr lang="ko-KR" altLang="en-US" smtClean="0"/>
              <a:pPr>
                <a:defRPr/>
              </a:pPr>
              <a:t>2023. 2. 22.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456998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B938A2-6422-491B-8CE2-FA293405EEFF}" type="datetime1">
              <a:rPr lang="ko-KR" altLang="en-US" smtClean="0"/>
              <a:pPr>
                <a:defRPr/>
              </a:pPr>
              <a:t>2023. 2. 22.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2014836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6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B88DD-4DD3-42CA-85D3-23E00FC46B63}" type="datetime1">
              <a:rPr lang="ko-KR" altLang="en-US" smtClean="0"/>
              <a:pPr>
                <a:defRPr/>
              </a:pPr>
              <a:t>2023. 2. 22.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162473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3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3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3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2D9F6-DE07-407B-8276-3412FA6185C9}" type="datetime1">
              <a:rPr lang="ko-KR" altLang="en-US" smtClean="0"/>
              <a:pPr>
                <a:defRPr/>
              </a:pPr>
              <a:t>2023. 2. 22.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650792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99357-F397-4715-B1B0-8A148BA56BE0}" type="datetime1">
              <a:rPr lang="ko-KR" altLang="en-US" smtClean="0"/>
              <a:pPr>
                <a:defRPr/>
              </a:pPr>
              <a:t>2023. 2. 22.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4372042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41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E821B-9610-4100-8AFC-8C7A0E89C841}" type="datetime1">
              <a:rPr lang="ko-KR" altLang="en-US" smtClean="0"/>
              <a:pPr>
                <a:defRPr/>
              </a:pPr>
              <a:t>2023. 2. 22.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2444669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4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8C3FE-3AC0-48C2-B3BF-E64B82D87981}" type="datetime1">
              <a:rPr lang="ko-KR" altLang="en-US" smtClean="0"/>
              <a:pPr>
                <a:defRPr/>
              </a:pPr>
              <a:t>2023. 2. 22.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601099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95300" y="6245225"/>
            <a:ext cx="23114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1C2BC-F47C-4182-BD53-0DB254362AEC}" type="datetime1">
              <a:rPr lang="ko-KR" altLang="en-US" smtClean="0"/>
              <a:pPr>
                <a:defRPr/>
              </a:pPr>
              <a:t>2023. 2. 22.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4550" y="6245225"/>
            <a:ext cx="31369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39791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A8D4A0-D4CC-41EE-B44C-82DCFCE1D6B4}" type="datetime1">
              <a:rPr lang="ko-KR" altLang="en-US" smtClean="0"/>
              <a:pPr>
                <a:defRPr/>
              </a:pPr>
              <a:t>2023. 2. 22.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177649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94A62-B97A-40C0-BE24-4B0F7082AC4F}" type="datetime1">
              <a:rPr lang="ko-KR" altLang="en-US" smtClean="0"/>
              <a:pPr>
                <a:defRPr/>
              </a:pPr>
              <a:t>2023. 2. 22.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912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C0A8F-D6BE-4877-B5ED-B6AD0B24BA81}" type="datetime1">
              <a:rPr lang="ko-KR" altLang="en-US" smtClean="0"/>
              <a:pPr/>
              <a:t>2023. 2. 22.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34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34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82059-D184-4986-AB1F-BEAE124646F0}" type="datetime1">
              <a:rPr lang="ko-KR" altLang="en-US" smtClean="0"/>
              <a:pPr>
                <a:defRPr/>
              </a:pPr>
              <a:t>2023. 2. 22.</a:t>
            </a:fld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5368923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D2D3C0-3F9B-47D8-AAF2-DBB6A9ED60A6}" type="datetime1">
              <a:rPr lang="ko-KR" altLang="en-US" smtClean="0"/>
              <a:pPr>
                <a:defRPr/>
              </a:pPr>
              <a:t>2023. 2. 22.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8139435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F013E-545A-47BF-A4D8-7133B9E51634}" type="datetime1">
              <a:rPr lang="ko-KR" altLang="en-US" smtClean="0"/>
              <a:pPr>
                <a:defRPr/>
              </a:pPr>
              <a:t>2023. 2. 22.</a:t>
            </a:fld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462718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6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99C6C-5F3B-423F-80A1-B45AFA1BC51D}" type="datetime1">
              <a:rPr lang="ko-KR" altLang="en-US" smtClean="0"/>
              <a:pPr>
                <a:defRPr/>
              </a:pPr>
              <a:t>2023. 2. 22.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5487872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93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93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93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144EA-E986-45A5-B626-EB4001346B4D}" type="datetime1">
              <a:rPr lang="ko-KR" altLang="en-US" smtClean="0"/>
              <a:pPr>
                <a:defRPr/>
              </a:pPr>
              <a:t>2023. 2. 22.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276207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4EDB8-9D3C-4780-A64D-286292D089B1}" type="datetime1">
              <a:rPr lang="ko-KR" altLang="en-US" smtClean="0"/>
              <a:pPr>
                <a:defRPr/>
              </a:pPr>
              <a:t>2023. 2. 22.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6999108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41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7AAA1C-A25C-4594-BC36-02464DF6794A}" type="datetime1">
              <a:rPr lang="ko-KR" altLang="en-US" smtClean="0"/>
              <a:pPr>
                <a:defRPr/>
              </a:pPr>
              <a:t>2023. 2. 22.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622140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4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CD92C6-68EE-42AA-96EA-0D3FC6F39F75}" type="datetime1">
              <a:rPr lang="ko-KR" altLang="en-US" smtClean="0"/>
              <a:pPr>
                <a:defRPr/>
              </a:pPr>
              <a:t>2023. 2. 22.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04467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C07E4-42E4-47E5-AC51-3BD35FC9293E}" type="datetime1">
              <a:rPr lang="ko-KR" altLang="en-US" smtClean="0"/>
              <a:pPr/>
              <a:t>2023. 2. 22.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4C837-8973-485E-A57C-5B54A9B966ED}" type="datetime1">
              <a:rPr lang="ko-KR" altLang="en-US" smtClean="0"/>
              <a:pPr/>
              <a:t>2023. 2. 22.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90072" y="255563"/>
            <a:ext cx="2311400" cy="365125"/>
          </a:xfrm>
        </p:spPr>
        <p:txBody>
          <a:bodyPr/>
          <a:lstStyle>
            <a:lvl1pPr>
              <a:defRPr sz="2000"/>
            </a:lvl1pPr>
          </a:lstStyle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5" name="직선 연결선 14"/>
          <p:cNvCxnSpPr/>
          <p:nvPr userDrawn="1"/>
        </p:nvCxnSpPr>
        <p:spPr bwMode="auto">
          <a:xfrm flipV="1">
            <a:off x="272480" y="618362"/>
            <a:ext cx="9289032" cy="232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6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51D08-152F-4F81-B930-8C6CCC0B571B}" type="datetime1">
              <a:rPr lang="ko-KR" altLang="en-US" smtClean="0"/>
              <a:pPr/>
              <a:t>2023. 2. 22.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56C5-46BC-471D-A969-1FFD4EDA953A}" type="datetime1">
              <a:rPr lang="ko-KR" altLang="en-US" smtClean="0"/>
              <a:pPr/>
              <a:t>2023. 2. 22.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6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0C004-A3F9-4129-80E3-CDDFBFFFDC09}" type="datetime1">
              <a:rPr lang="ko-KR" altLang="en-US" smtClean="0"/>
              <a:pPr/>
              <a:t>2023. 2. 22.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63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63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FB2CA-97C4-43B8-825E-45CFE1742E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25" r:id="rId12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692696"/>
            <a:ext cx="9906000" cy="0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01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2pPr>
      <a:lvl3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3pPr>
      <a:lvl4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4pPr>
      <a:lvl5pPr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480483A-F7DF-4101-A95A-8623FE04F05A}" type="datetime1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2023. 2. 22.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66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765175"/>
            <a:ext cx="9906000" cy="0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588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F77EB14-854A-48F4-B2FE-4024D9BF5F3C}" type="datetime1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2023. 2. 22.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66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765175"/>
            <a:ext cx="9906000" cy="0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85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70EA318-2585-43FC-BBBF-8A96C563C0F0}" type="datetime1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2023. 2. 22.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66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765175"/>
            <a:ext cx="9906000" cy="0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48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6356366"/>
            <a:ext cx="2311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7776E75-9451-47A2-9CB5-CA55A464FCE6}" type="datetime1">
              <a:rPr lang="ko-KR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2023. 2. 22.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84550" y="6356366"/>
            <a:ext cx="313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FontTx/>
              <a:buNone/>
              <a:defRPr kumimoji="0" sz="12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148" name="Line 4"/>
          <p:cNvSpPr>
            <a:spLocks noChangeShapeType="1"/>
          </p:cNvSpPr>
          <p:nvPr/>
        </p:nvSpPr>
        <p:spPr bwMode="auto">
          <a:xfrm>
            <a:off x="0" y="765175"/>
            <a:ext cx="9906000" cy="0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348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0066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344488" y="2453987"/>
            <a:ext cx="555043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OLDWs</a:t>
            </a:r>
            <a:r>
              <a:rPr lang="ja-JP" altLang="en-US" sz="240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　ユーザー仮登録</a:t>
            </a:r>
            <a:r>
              <a:rPr lang="en-US" altLang="ja-JP" sz="24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(</a:t>
            </a:r>
            <a:r>
              <a:rPr lang="ja-JP" altLang="en-US" sz="240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チーム作成</a:t>
            </a:r>
            <a:r>
              <a:rPr lang="en-US" altLang="ja-JP" sz="2400" dirty="0">
                <a:solidFill>
                  <a:prstClr val="black"/>
                </a:solidFill>
                <a:latin typeface="Meiryo" panose="020B0604030504040204" pitchFamily="34" charset="-128"/>
                <a:ea typeface="Meiryo" panose="020B0604030504040204" pitchFamily="34" charset="-128"/>
                <a:cs typeface="Meiryo UI" panose="020B0604030504040204" pitchFamily="34" charset="-128"/>
              </a:rPr>
              <a:t>)</a:t>
            </a:r>
          </a:p>
          <a:p>
            <a:r>
              <a:rPr lang="ja-JP" altLang="en-US" sz="2400" dirty="0">
                <a:latin typeface="Meiryo" panose="020B0604030504040204" pitchFamily="34" charset="-128"/>
                <a:ea typeface="Meiryo" panose="020B0604030504040204" pitchFamily="34" charset="-128"/>
                <a:cs typeface="Meiryo UI" pitchFamily="50" charset="-128"/>
              </a:rPr>
              <a:t>設計書</a:t>
            </a:r>
            <a:endParaRPr lang="ja-JP" altLang="ja-JP" sz="2400" dirty="0">
              <a:latin typeface="Meiryo" panose="020B0604030504040204" pitchFamily="34" charset="-128"/>
              <a:ea typeface="Meiryo" panose="020B0604030504040204" pitchFamily="34" charset="-128"/>
              <a:cs typeface="Meiryo UI" pitchFamily="50" charset="-128"/>
            </a:endParaRPr>
          </a:p>
        </p:txBody>
      </p:sp>
      <p:cxnSp>
        <p:nvCxnSpPr>
          <p:cNvPr id="5" name="直線コネクタ 4"/>
          <p:cNvCxnSpPr>
            <a:cxnSpLocks/>
          </p:cNvCxnSpPr>
          <p:nvPr/>
        </p:nvCxnSpPr>
        <p:spPr>
          <a:xfrm>
            <a:off x="344488" y="3284984"/>
            <a:ext cx="47355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0" y="0"/>
            <a:ext cx="9906000" cy="119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>
          <a:xfrm>
            <a:off x="7473280" y="6525344"/>
            <a:ext cx="2311400" cy="365125"/>
          </a:xfrm>
        </p:spPr>
        <p:txBody>
          <a:bodyPr/>
          <a:lstStyle/>
          <a:p>
            <a:fld id="{5FDFB2CA-97C4-43B8-825E-45CFE1742E08}" type="slidenum">
              <a:rPr lang="ko-KR" altLang="en-US" sz="900" smtClean="0"/>
              <a:pPr/>
              <a:t>1</a:t>
            </a:fld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475055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089563"/>
              </p:ext>
            </p:extLst>
          </p:nvPr>
        </p:nvGraphicFramePr>
        <p:xfrm>
          <a:off x="336550" y="223411"/>
          <a:ext cx="9008938" cy="396310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209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454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3-1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仮登録フォーム完了画面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</a:t>
                      </a:r>
                      <a:r>
                        <a:rPr lang="en" altLang="ja-JP" sz="9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/team/user/register/complete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画面表示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9201472" y="6669360"/>
            <a:ext cx="583009" cy="142874"/>
          </a:xfrm>
        </p:spPr>
        <p:txBody>
          <a:bodyPr/>
          <a:lstStyle/>
          <a:p>
            <a:fld id="{A7DE0D32-472C-C048-A45A-52B2387CBF2A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27" name="四角形">
            <a:extLst>
              <a:ext uri="{FF2B5EF4-FFF2-40B4-BE49-F238E27FC236}">
                <a16:creationId xmlns:a16="http://schemas.microsoft.com/office/drawing/2014/main" id="{5D136F6A-52BB-436C-BF8C-B19A9D13CC88}"/>
              </a:ext>
            </a:extLst>
          </p:cNvPr>
          <p:cNvSpPr/>
          <p:nvPr/>
        </p:nvSpPr>
        <p:spPr>
          <a:xfrm>
            <a:off x="353056" y="1149507"/>
            <a:ext cx="4752528" cy="2448272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11118F7-B541-A436-B2A3-756A7BF0E93D}"/>
              </a:ext>
            </a:extLst>
          </p:cNvPr>
          <p:cNvSpPr txBox="1"/>
          <p:nvPr/>
        </p:nvSpPr>
        <p:spPr>
          <a:xfrm>
            <a:off x="1085280" y="2160947"/>
            <a:ext cx="328808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メールを送信しました。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届いたリンクより、本登録有効化してください。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四角形">
            <a:extLst>
              <a:ext uri="{FF2B5EF4-FFF2-40B4-BE49-F238E27FC236}">
                <a16:creationId xmlns:a16="http://schemas.microsoft.com/office/drawing/2014/main" id="{57D96DCB-4647-DDCF-CCC3-B99461004A79}"/>
              </a:ext>
            </a:extLst>
          </p:cNvPr>
          <p:cNvSpPr/>
          <p:nvPr/>
        </p:nvSpPr>
        <p:spPr>
          <a:xfrm>
            <a:off x="353056" y="4143401"/>
            <a:ext cx="4752528" cy="2448272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886DC82-7D4C-4A66-44A0-707AAC10062A}"/>
              </a:ext>
            </a:extLst>
          </p:cNvPr>
          <p:cNvSpPr txBox="1"/>
          <p:nvPr/>
        </p:nvSpPr>
        <p:spPr>
          <a:xfrm>
            <a:off x="353056" y="3835224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メール送信内容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B1B090E-69BC-AA69-F75A-F368DF08F9B6}"/>
              </a:ext>
            </a:extLst>
          </p:cNvPr>
          <p:cNvSpPr txBox="1"/>
          <p:nvPr/>
        </p:nvSpPr>
        <p:spPr>
          <a:xfrm>
            <a:off x="425064" y="4221088"/>
            <a:ext cx="4490332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〇〇　〇〇様</a:t>
            </a:r>
            <a:endParaRPr lang="en-US" altLang="ja-JP" sz="11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en-US" altLang="ja-JP" sz="11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このたびは、OLD</a:t>
            </a:r>
            <a:r>
              <a:rPr lang="ja-JP" altLang="en-US" sz="1100"/>
              <a:t>W</a:t>
            </a:r>
            <a:r>
              <a:rPr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s</a:t>
            </a:r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への仮登録をいただきありがとうございます。</a:t>
            </a:r>
          </a:p>
          <a:p>
            <a:endParaRPr lang="ja-JP" altLang="en-US" sz="11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以下のURLより、本登録を行ってください。</a:t>
            </a:r>
          </a:p>
          <a:p>
            <a:r>
              <a:rPr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https://</a:t>
            </a:r>
            <a:r>
              <a:rPr lang="en-US" altLang="ja-JP" sz="1100" dirty="0" err="1">
                <a:latin typeface="Meiryo" panose="020B0604030504040204" pitchFamily="34" charset="-128"/>
                <a:ea typeface="Meiryo" panose="020B0604030504040204" pitchFamily="34" charset="-128"/>
              </a:rPr>
              <a:t>olds.jp</a:t>
            </a:r>
            <a:r>
              <a:rPr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/register/user/{token}</a:t>
            </a:r>
            <a:endParaRPr lang="ja-JP" altLang="en-US" sz="11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ja-JP" altLang="en-US" sz="110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※当リンクの有効期限は1時間以内となりますので</a:t>
            </a:r>
          </a:p>
          <a:p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早めのご登録をお願いします。</a:t>
            </a:r>
            <a:endParaRPr lang="en-US" altLang="ja-JP" sz="11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endParaRPr lang="en-US" altLang="ja-JP" sz="11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*なお、このメールに心当たりの無い方は、</a:t>
            </a:r>
            <a:endParaRPr lang="en-US" altLang="ja-JP" sz="1100" dirty="0">
              <a:latin typeface="Meiryo" panose="020B0604030504040204" pitchFamily="34" charset="-128"/>
              <a:ea typeface="Meiryo" panose="020B0604030504040204" pitchFamily="34" charset="-128"/>
            </a:endParaRPr>
          </a:p>
          <a:p>
            <a:r>
              <a:rPr lang="ja-JP" altLang="en-US" sz="1100">
                <a:latin typeface="Meiryo" panose="020B0604030504040204" pitchFamily="34" charset="-128"/>
                <a:ea typeface="Meiryo" panose="020B0604030504040204" pitchFamily="34" charset="-128"/>
              </a:rPr>
              <a:t>こちらに問い合わせお願いします。</a:t>
            </a:r>
          </a:p>
          <a:p>
            <a:r>
              <a:rPr lang="en-US" altLang="ja-JP" sz="1100" dirty="0">
                <a:latin typeface="Meiryo" panose="020B0604030504040204" pitchFamily="34" charset="-128"/>
                <a:ea typeface="Meiryo" panose="020B0604030504040204" pitchFamily="34" charset="-128"/>
              </a:rPr>
              <a:t>tooiea1113@gmail.com</a:t>
            </a:r>
            <a:endParaRPr lang="ja-JP" altLang="en-US" sz="11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graphicFrame>
        <p:nvGraphicFramePr>
          <p:cNvPr id="5" name="表 14">
            <a:extLst>
              <a:ext uri="{FF2B5EF4-FFF2-40B4-BE49-F238E27FC236}">
                <a16:creationId xmlns:a16="http://schemas.microsoft.com/office/drawing/2014/main" id="{83A191F0-0064-0055-784A-AF707ACE9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71938"/>
              </p:ext>
            </p:extLst>
          </p:nvPr>
        </p:nvGraphicFramePr>
        <p:xfrm>
          <a:off x="5385048" y="1154941"/>
          <a:ext cx="4352644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393">
                  <a:extLst>
                    <a:ext uri="{9D8B030D-6E8A-4147-A177-3AD203B41FA5}">
                      <a16:colId xmlns:a16="http://schemas.microsoft.com/office/drawing/2014/main" val="2545980055"/>
                    </a:ext>
                  </a:extLst>
                </a:gridCol>
                <a:gridCol w="676593">
                  <a:extLst>
                    <a:ext uri="{9D8B030D-6E8A-4147-A177-3AD203B41FA5}">
                      <a16:colId xmlns:a16="http://schemas.microsoft.com/office/drawing/2014/main" val="2832792552"/>
                    </a:ext>
                  </a:extLst>
                </a:gridCol>
                <a:gridCol w="2246915">
                  <a:extLst>
                    <a:ext uri="{9D8B030D-6E8A-4147-A177-3AD203B41FA5}">
                      <a16:colId xmlns:a16="http://schemas.microsoft.com/office/drawing/2014/main" val="2863142633"/>
                    </a:ext>
                  </a:extLst>
                </a:gridCol>
                <a:gridCol w="1082743">
                  <a:extLst>
                    <a:ext uri="{9D8B030D-6E8A-4147-A177-3AD203B41FA5}">
                      <a16:colId xmlns:a16="http://schemas.microsoft.com/office/drawing/2014/main" val="26723150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No.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設定項目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設定値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512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from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tooiea1113@gmail.com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932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sender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4230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return-path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tooiea1113@gmail.com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93797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4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to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" altLang="ja-JP" sz="700" b="0" dirty="0" err="1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temp_users.email</a:t>
                      </a:r>
                      <a:endParaRPr kumimoji="1" lang="en" altLang="ja-JP" sz="700" b="0" dirty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6456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5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subject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700" b="0" kern="1200" dirty="0">
                          <a:solidFill>
                            <a:schemeClr val="dk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OLDWs</a:t>
                      </a:r>
                      <a:r>
                        <a:rPr lang="ja-JP" altLang="en-US" sz="700" b="0" kern="1200">
                          <a:solidFill>
                            <a:schemeClr val="dk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への仮登録いただきありがとうございます</a:t>
                      </a:r>
                      <a:endParaRPr lang="ja-JP" altLang="en-US" sz="1800" b="0" kern="1200">
                        <a:solidFill>
                          <a:schemeClr val="dk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700" b="0" dirty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4425620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60E9F2C-0B27-82EF-9DF3-CE25091B1E48}"/>
              </a:ext>
            </a:extLst>
          </p:cNvPr>
          <p:cNvSpPr txBox="1"/>
          <p:nvPr/>
        </p:nvSpPr>
        <p:spPr>
          <a:xfrm>
            <a:off x="5385048" y="908720"/>
            <a:ext cx="12474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</a:rPr>
              <a:t>■</a:t>
            </a: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ja-JP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</a:rPr>
              <a:t>メール送信設定</a:t>
            </a:r>
          </a:p>
        </p:txBody>
      </p:sp>
      <p:graphicFrame>
        <p:nvGraphicFramePr>
          <p:cNvPr id="7" name="表 14">
            <a:extLst>
              <a:ext uri="{FF2B5EF4-FFF2-40B4-BE49-F238E27FC236}">
                <a16:creationId xmlns:a16="http://schemas.microsoft.com/office/drawing/2014/main" id="{F0C98F77-BF89-D7FF-7E2B-0F2F72E0C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019368"/>
              </p:ext>
            </p:extLst>
          </p:nvPr>
        </p:nvGraphicFramePr>
        <p:xfrm>
          <a:off x="5385048" y="3030413"/>
          <a:ext cx="4354325" cy="59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393">
                  <a:extLst>
                    <a:ext uri="{9D8B030D-6E8A-4147-A177-3AD203B41FA5}">
                      <a16:colId xmlns:a16="http://schemas.microsoft.com/office/drawing/2014/main" val="254598005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832792552"/>
                    </a:ext>
                  </a:extLst>
                </a:gridCol>
                <a:gridCol w="1380492">
                  <a:extLst>
                    <a:ext uri="{9D8B030D-6E8A-4147-A177-3AD203B41FA5}">
                      <a16:colId xmlns:a16="http://schemas.microsoft.com/office/drawing/2014/main" val="2863142633"/>
                    </a:ext>
                  </a:extLst>
                </a:gridCol>
                <a:gridCol w="1530160">
                  <a:extLst>
                    <a:ext uri="{9D8B030D-6E8A-4147-A177-3AD203B41FA5}">
                      <a16:colId xmlns:a16="http://schemas.microsoft.com/office/drawing/2014/main" val="26723150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No.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項目名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設定値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512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氏名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700" b="0" dirty="0" err="1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team_user.name</a:t>
                      </a:r>
                      <a:endParaRPr kumimoji="1" lang="en" altLang="ja-JP" sz="700" b="0" dirty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932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token</a:t>
                      </a:r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Str::</a:t>
                      </a:r>
                      <a:r>
                        <a:rPr kumimoji="1" lang="en" altLang="ja-JP" sz="700" b="0" dirty="0" err="1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uuid</a:t>
                      </a:r>
                      <a:r>
                        <a:rPr kumimoji="1" lang="en" altLang="ja-JP" sz="700" b="0" dirty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()</a:t>
                      </a:r>
                      <a:r>
                        <a:rPr kumimoji="1" lang="ja-JP" altLang="en-US" sz="700" b="0">
                          <a:solidFill>
                            <a:schemeClr val="tx1"/>
                          </a:solidFill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関数で生成</a:t>
                      </a:r>
                      <a:endParaRPr kumimoji="1" lang="en" altLang="ja-JP" sz="700" b="0" dirty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700" b="0">
                        <a:solidFill>
                          <a:schemeClr val="tx1"/>
                        </a:solidFill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4230673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A7DC229-8DE9-4880-299D-B099F754B6AE}"/>
              </a:ext>
            </a:extLst>
          </p:cNvPr>
          <p:cNvSpPr txBox="1"/>
          <p:nvPr/>
        </p:nvSpPr>
        <p:spPr>
          <a:xfrm>
            <a:off x="5385048" y="2784192"/>
            <a:ext cx="12474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</a:rPr>
              <a:t>■</a:t>
            </a:r>
            <a:r>
              <a:rPr kumimoji="1" lang="en-US" altLang="ja-JP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r>
              <a:rPr kumimoji="1" lang="ja-JP" alt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Meiryo" panose="020B0604030504040204" pitchFamily="34" charset="-128"/>
                <a:ea typeface="Meiryo" panose="020B0604030504040204" pitchFamily="34" charset="-128"/>
              </a:rPr>
              <a:t>メール本文項目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5142E65-7D9C-D532-CDEA-C5AD5AA29C1D}"/>
              </a:ext>
            </a:extLst>
          </p:cNvPr>
          <p:cNvSpPr txBox="1"/>
          <p:nvPr/>
        </p:nvSpPr>
        <p:spPr>
          <a:xfrm>
            <a:off x="353056" y="83671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画面表示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8605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11</a:t>
            </a:fld>
            <a:endParaRPr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6E56A0DC-223C-7E4F-94CA-2A443E2CB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474751"/>
              </p:ext>
            </p:extLst>
          </p:nvPr>
        </p:nvGraphicFramePr>
        <p:xfrm>
          <a:off x="336550" y="208286"/>
          <a:ext cx="9008938" cy="423857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723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0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3-2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仮登録フォーム完了画面</a:t>
                      </a:r>
                      <a:endParaRPr lang="ja-JP" altLang="en-US" sz="8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8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</a:t>
                      </a:r>
                      <a:r>
                        <a:rPr lang="en" altLang="ja-JP" sz="8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/team/user/register/complete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5F639C72-4272-EA60-B13F-A84FBB26C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565240"/>
              </p:ext>
            </p:extLst>
          </p:nvPr>
        </p:nvGraphicFramePr>
        <p:xfrm>
          <a:off x="336550" y="790067"/>
          <a:ext cx="8978788" cy="3011947"/>
        </p:xfrm>
        <a:graphic>
          <a:graphicData uri="http://schemas.openxmlformats.org/drawingml/2006/table">
            <a:tbl>
              <a:tblPr/>
              <a:tblGrid>
                <a:gridCol w="220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86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5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0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57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0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3259">
                  <a:extLst>
                    <a:ext uri="{9D8B030D-6E8A-4147-A177-3AD203B41FA5}">
                      <a16:colId xmlns:a16="http://schemas.microsoft.com/office/drawing/2014/main" val="583377651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0209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550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項目名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コントロール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チェック項目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初期表示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DB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39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必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須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存在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属性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組合せ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sport</a:t>
                      </a:r>
                      <a:r>
                        <a:rPr lang="en-US" altLang="ja-JP" sz="9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A</a:t>
                      </a:r>
                      <a:r>
                        <a:rPr lang="ja-JP" altLang="en-US" sz="9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ffiliation</a:t>
                      </a:r>
                      <a:r>
                        <a:rPr lang="en-US" altLang="ja-JP" sz="9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Type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242410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teamName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541657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teamLogo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58066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4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teamUrl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79362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5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prefecture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02669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6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address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users.email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テーブルに既に登録されたメールアドレスが存在しているかをチェック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42327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7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68107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8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email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73826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9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3806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10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戻るボタン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button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453125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送信するボタン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button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470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5889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ABC4F18-35E0-8A3A-1785-1F4D397A5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12</a:t>
            </a:fld>
            <a:endParaRPr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4F08396-BBCF-2EF4-639F-6D8EAEEDD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939582"/>
              </p:ext>
            </p:extLst>
          </p:nvPr>
        </p:nvGraphicFramePr>
        <p:xfrm>
          <a:off x="336550" y="208286"/>
          <a:ext cx="9008938" cy="423857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723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0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3-3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仮登録フォーム完了画面</a:t>
                      </a:r>
                      <a:endParaRPr lang="ja-JP" altLang="en-US" sz="8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8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</a:t>
                      </a:r>
                      <a:r>
                        <a:rPr lang="en" altLang="ja-JP" sz="8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/team/user/register/complete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9A58B60-D1AF-018C-5542-C322AC8CBB18}"/>
              </a:ext>
            </a:extLst>
          </p:cNvPr>
          <p:cNvSpPr txBox="1"/>
          <p:nvPr/>
        </p:nvSpPr>
        <p:spPr>
          <a:xfrm>
            <a:off x="341460" y="836712"/>
            <a:ext cx="9164688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・リクエストの入力より、ボタンの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name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属性を確認し以下のように処理を行うこと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 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修正するボタンの場合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・セッションに保存しているフォームの値をセットし、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’/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tmp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/team/user/register’ 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へリダイレクトする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2. 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登録するボタンの場合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・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DB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保存とメール送信の処理をトランザクション内で行うこと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・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temp_users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への保存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　→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sport_affiliation_type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team_name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team_logo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image_extension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team_url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 </a:t>
            </a:r>
          </a:p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prefecture, address, name, password, email, token, 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expiration_date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へ保存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   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image_extension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は、アップロード時に画像のディレクトリから抽出して登録すること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token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は、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Str::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uuid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()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関数から発行し保存する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　　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expiration_date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は、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Cabon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クラスを使用して現在時刻から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時間後の日時を保存する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・ユーザが本登録を行う際に、フォームへ再入力することを想定し、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updateOrInser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関数を用いて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email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カラムでチェックし処理すること</a:t>
            </a:r>
          </a:p>
        </p:txBody>
      </p:sp>
    </p:spTree>
    <p:extLst>
      <p:ext uri="{BB962C8B-B14F-4D97-AF65-F5344CB8AC3E}">
        <p14:creationId xmlns:p14="http://schemas.microsoft.com/office/powerpoint/2010/main" val="2403288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ABC4F18-35E0-8A3A-1785-1F4D397A5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13</a:t>
            </a:fld>
            <a:endParaRPr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4F08396-BBCF-2EF4-639F-6D8EAEEDDFF1}"/>
              </a:ext>
            </a:extLst>
          </p:cNvPr>
          <p:cNvGraphicFramePr>
            <a:graphicFrameLocks noGrp="1"/>
          </p:cNvGraphicFramePr>
          <p:nvPr/>
        </p:nvGraphicFramePr>
        <p:xfrm>
          <a:off x="336550" y="208286"/>
          <a:ext cx="9008938" cy="423857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723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0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3-3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仮登録フォーム完了画面</a:t>
                      </a:r>
                      <a:endParaRPr lang="ja-JP" altLang="en-US" sz="8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8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</a:t>
                      </a:r>
                      <a:r>
                        <a:rPr lang="en" altLang="ja-JP" sz="8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/team/user/register/complete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9A58B60-D1AF-018C-5542-C322AC8CBB18}"/>
              </a:ext>
            </a:extLst>
          </p:cNvPr>
          <p:cNvSpPr txBox="1"/>
          <p:nvPr/>
        </p:nvSpPr>
        <p:spPr>
          <a:xfrm>
            <a:off x="341460" y="836712"/>
            <a:ext cx="78325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3. 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共通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・セッションに保存している入力値は削除すること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・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email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の入力値を用いて、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users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テーブルに同一のメールアドレスが存在しないかチェックを行い存在する場合は、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　　　入力値およびエラメッセージをセットし、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’/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tmp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/team/user/register’ 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へリダイレクトする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4624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14</a:t>
            </a:fld>
            <a:endParaRPr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CB2FC9C2-3F3E-3049-94B1-ECE18CE9E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770860"/>
              </p:ext>
            </p:extLst>
          </p:nvPr>
        </p:nvGraphicFramePr>
        <p:xfrm>
          <a:off x="336550" y="764704"/>
          <a:ext cx="9224962" cy="886616"/>
        </p:xfrm>
        <a:graphic>
          <a:graphicData uri="http://schemas.openxmlformats.org/drawingml/2006/table">
            <a:tbl>
              <a:tblPr/>
              <a:tblGrid>
                <a:gridCol w="223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12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48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4887">
                  <a:extLst>
                    <a:ext uri="{9D8B030D-6E8A-4147-A177-3AD203B41FA5}">
                      <a16:colId xmlns:a16="http://schemas.microsoft.com/office/drawing/2014/main" val="1083645422"/>
                    </a:ext>
                  </a:extLst>
                </a:gridCol>
                <a:gridCol w="345607">
                  <a:extLst>
                    <a:ext uri="{9D8B030D-6E8A-4147-A177-3AD203B41FA5}">
                      <a16:colId xmlns:a16="http://schemas.microsoft.com/office/drawing/2014/main" val="3399826051"/>
                    </a:ext>
                  </a:extLst>
                </a:gridCol>
                <a:gridCol w="3456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102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744556798"/>
                    </a:ext>
                  </a:extLst>
                </a:gridCol>
              </a:tblGrid>
              <a:tr h="1550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項目名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チェック項目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エラーメッセージ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391">
                <a:tc vMerge="1">
                  <a:txBody>
                    <a:bodyPr/>
                    <a:lstStyle/>
                    <a:p>
                      <a:pPr algn="ctr" fontAlgn="ctr"/>
                      <a:endParaRPr lang="en-US" sz="5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5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必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須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存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在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属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性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重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複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組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合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せ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5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email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このメールアドレスはすでに登録されています。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Users.email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に同一メールアドレスが登録されていないかをチェック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136942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B02DD243-B8B8-E149-9807-FB58C34D9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509286"/>
              </p:ext>
            </p:extLst>
          </p:nvPr>
        </p:nvGraphicFramePr>
        <p:xfrm>
          <a:off x="336550" y="208286"/>
          <a:ext cx="9008938" cy="423856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723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1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3-4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仮登録フォーム完了画面</a:t>
                      </a:r>
                      <a:endParaRPr lang="ja-JP" altLang="en-US" sz="8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8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</a:t>
                      </a:r>
                      <a:r>
                        <a:rPr lang="en" altLang="ja-JP" sz="8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/team/user/register/complete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バリデーション</a:t>
                      </a:r>
                      <a:endParaRPr lang="ja-JP" altLang="en-US" sz="8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669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5497822-2D3F-4E29-BD31-6BFF58E05F9C}"/>
              </a:ext>
            </a:extLst>
          </p:cNvPr>
          <p:cNvSpPr/>
          <p:nvPr/>
        </p:nvSpPr>
        <p:spPr>
          <a:xfrm>
            <a:off x="273050" y="11663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latin typeface="Meiryo" panose="020B0604030504040204" pitchFamily="34" charset="-128"/>
                <a:ea typeface="Meiryo" panose="020B0604030504040204" pitchFamily="34" charset="-128"/>
                <a:cs typeface="Meiryo UI" pitchFamily="50" charset="-128"/>
              </a:rPr>
              <a:t>■変更履歴</a:t>
            </a:r>
            <a:endParaRPr lang="ja-JP" altLang="ja-JP" dirty="0">
              <a:latin typeface="Meiryo" panose="020B0604030504040204" pitchFamily="34" charset="-128"/>
              <a:ea typeface="Meiryo" panose="020B0604030504040204" pitchFamily="34" charset="-128"/>
              <a:cs typeface="Meiryo UI" pitchFamily="50" charset="-128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B8839C3-FA6C-448E-ADD4-517996BF65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94509"/>
              </p:ext>
            </p:extLst>
          </p:nvPr>
        </p:nvGraphicFramePr>
        <p:xfrm>
          <a:off x="413931" y="485964"/>
          <a:ext cx="9216452" cy="37041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6621">
                  <a:extLst>
                    <a:ext uri="{9D8B030D-6E8A-4147-A177-3AD203B41FA5}">
                      <a16:colId xmlns:a16="http://schemas.microsoft.com/office/drawing/2014/main" val="3179881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60349063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538152716"/>
                    </a:ext>
                  </a:extLst>
                </a:gridCol>
                <a:gridCol w="6477583">
                  <a:extLst>
                    <a:ext uri="{9D8B030D-6E8A-4147-A177-3AD203B41FA5}">
                      <a16:colId xmlns:a16="http://schemas.microsoft.com/office/drawing/2014/main" val="3794046722"/>
                    </a:ext>
                  </a:extLst>
                </a:gridCol>
              </a:tblGrid>
              <a:tr h="28493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No.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変更日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変更者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変更内容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4408135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1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2023/01/10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05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渡邊</a:t>
                      </a:r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050" dirty="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新規作成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3675501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0283845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1111505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8581908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6417534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0192548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68834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1774689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647850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1527196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303838"/>
                  </a:ext>
                </a:extLst>
              </a:tr>
              <a:tr h="284935"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en-US" altLang="ja-JP" sz="105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1870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423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35786078-9381-FA40-A926-A3D352A41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9789" y="2600914"/>
            <a:ext cx="3264823" cy="163313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hangingPunct="0">
              <a:lnSpc>
                <a:spcPct val="94000"/>
              </a:lnSpc>
              <a:buClr>
                <a:srgbClr val="000000"/>
              </a:buClr>
              <a:buSzPct val="45000"/>
              <a:buFont typeface="Wingdings" pitchFamily="2" charset="2"/>
              <a:buNone/>
            </a:pPr>
            <a:r>
              <a:rPr lang="ja-JP" altLang="en-US" sz="1633">
                <a:latin typeface="Meiryo" panose="020B0604030504040204" pitchFamily="34" charset="-128"/>
                <a:ea typeface="Meiryo" panose="020B0604030504040204" pitchFamily="34" charset="-128"/>
              </a:rPr>
              <a:t>機能一覧</a:t>
            </a:r>
          </a:p>
        </p:txBody>
      </p:sp>
    </p:spTree>
    <p:extLst>
      <p:ext uri="{BB962C8B-B14F-4D97-AF65-F5344CB8AC3E}">
        <p14:creationId xmlns:p14="http://schemas.microsoft.com/office/powerpoint/2010/main" val="36796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471730"/>
              </p:ext>
            </p:extLst>
          </p:nvPr>
        </p:nvGraphicFramePr>
        <p:xfrm>
          <a:off x="336550" y="223411"/>
          <a:ext cx="9008938" cy="325269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209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454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1-1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</a:t>
                      </a:r>
                      <a:r>
                        <a:rPr lang="en" altLang="ja-JP" sz="9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/team/user/register</a:t>
                      </a:r>
                      <a:endParaRPr lang="en-US" altLang="ja-JP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画面表示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9201472" y="6670502"/>
            <a:ext cx="583009" cy="142874"/>
          </a:xfrm>
        </p:spPr>
        <p:txBody>
          <a:bodyPr/>
          <a:lstStyle/>
          <a:p>
            <a:fld id="{A7DE0D32-472C-C048-A45A-52B2387CBF2A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27" name="四角形">
            <a:extLst>
              <a:ext uri="{FF2B5EF4-FFF2-40B4-BE49-F238E27FC236}">
                <a16:creationId xmlns:a16="http://schemas.microsoft.com/office/drawing/2014/main" id="{5D136F6A-52BB-436C-BF8C-B19A9D13CC88}"/>
              </a:ext>
            </a:extLst>
          </p:cNvPr>
          <p:cNvSpPr/>
          <p:nvPr/>
        </p:nvSpPr>
        <p:spPr>
          <a:xfrm>
            <a:off x="344488" y="836712"/>
            <a:ext cx="4824536" cy="5688632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89439D-474F-E191-D215-4259FB06E456}"/>
              </a:ext>
            </a:extLst>
          </p:cNvPr>
          <p:cNvSpPr txBox="1"/>
          <p:nvPr/>
        </p:nvSpPr>
        <p:spPr>
          <a:xfrm>
            <a:off x="5265243" y="968097"/>
            <a:ext cx="42755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・パスワード以外の項目は、確認するボタンを押した後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バリデーションエラーとなった場合に、入力値を再表示すること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5B382CF-14E4-FD58-A43E-C2A46A0E7D63}"/>
              </a:ext>
            </a:extLst>
          </p:cNvPr>
          <p:cNvSpPr txBox="1"/>
          <p:nvPr/>
        </p:nvSpPr>
        <p:spPr>
          <a:xfrm>
            <a:off x="854959" y="1328544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スポーツ種別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74BB98E1-2CB3-F364-1311-F425AC86ADFA}"/>
              </a:ext>
            </a:extLst>
          </p:cNvPr>
          <p:cNvSpPr/>
          <p:nvPr/>
        </p:nvSpPr>
        <p:spPr>
          <a:xfrm>
            <a:off x="2212106" y="1313908"/>
            <a:ext cx="1210588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latin typeface="Meiryo" panose="020B0604030504040204" pitchFamily="34" charset="-128"/>
                <a:ea typeface="Meiryo" panose="020B0604030504040204" pitchFamily="34" charset="-128"/>
              </a:rPr>
              <a:t>▽選択してください</a:t>
            </a:r>
            <a:endParaRPr kumimoji="1" lang="ja-JP" altLang="en-US" sz="105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BAB877A-2540-BBC5-0EA5-4492A0D65F05}"/>
              </a:ext>
            </a:extLst>
          </p:cNvPr>
          <p:cNvSpPr txBox="1"/>
          <p:nvPr/>
        </p:nvSpPr>
        <p:spPr>
          <a:xfrm>
            <a:off x="2221006" y="1577949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AB939E4-BD3D-6176-5F49-D9A110F1C16F}"/>
              </a:ext>
            </a:extLst>
          </p:cNvPr>
          <p:cNvSpPr txBox="1"/>
          <p:nvPr/>
        </p:nvSpPr>
        <p:spPr>
          <a:xfrm>
            <a:off x="576526" y="3758403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チームの拠点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6EFF26F1-6E13-FCEA-1161-3B5728F3BF33}"/>
              </a:ext>
            </a:extLst>
          </p:cNvPr>
          <p:cNvSpPr/>
          <p:nvPr/>
        </p:nvSpPr>
        <p:spPr>
          <a:xfrm>
            <a:off x="2186412" y="4133355"/>
            <a:ext cx="1210588" cy="246221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latin typeface="Meiryo" panose="020B0604030504040204" pitchFamily="34" charset="-128"/>
                <a:ea typeface="Meiryo" panose="020B0604030504040204" pitchFamily="34" charset="-128"/>
              </a:rPr>
              <a:t>▽選択してください</a:t>
            </a:r>
            <a:endParaRPr kumimoji="1" lang="ja-JP" altLang="en-US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331B53F-B8F1-242A-CB50-10C082F5F600}"/>
              </a:ext>
            </a:extLst>
          </p:cNvPr>
          <p:cNvSpPr txBox="1"/>
          <p:nvPr/>
        </p:nvSpPr>
        <p:spPr>
          <a:xfrm>
            <a:off x="2195312" y="4397396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D3940C2-1E7B-08E0-86B5-8EB4325CA389}"/>
              </a:ext>
            </a:extLst>
          </p:cNvPr>
          <p:cNvSpPr/>
          <p:nvPr/>
        </p:nvSpPr>
        <p:spPr>
          <a:xfrm>
            <a:off x="2186412" y="4682804"/>
            <a:ext cx="2736304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BC10823-5C3C-9F6D-8974-63EA1A69B053}"/>
              </a:ext>
            </a:extLst>
          </p:cNvPr>
          <p:cNvSpPr txBox="1"/>
          <p:nvPr/>
        </p:nvSpPr>
        <p:spPr>
          <a:xfrm>
            <a:off x="2195312" y="4946845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946CD6C-74D7-F756-EB57-71543236D15C}"/>
              </a:ext>
            </a:extLst>
          </p:cNvPr>
          <p:cNvSpPr txBox="1"/>
          <p:nvPr/>
        </p:nvSpPr>
        <p:spPr>
          <a:xfrm>
            <a:off x="806891" y="413399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都道府県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40C9FE5-8C71-49AB-1DAA-E23767B9E94D}"/>
              </a:ext>
            </a:extLst>
          </p:cNvPr>
          <p:cNvSpPr txBox="1"/>
          <p:nvPr/>
        </p:nvSpPr>
        <p:spPr>
          <a:xfrm>
            <a:off x="800479" y="4682804"/>
            <a:ext cx="74892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市町村区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800">
                <a:latin typeface="メイリオ" panose="020B0604030504040204" pitchFamily="50" charset="-128"/>
                <a:ea typeface="メイリオ" panose="020B0604030504040204" pitchFamily="50" charset="-128"/>
              </a:rPr>
              <a:t>例</a:t>
            </a:r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800">
                <a:latin typeface="メイリオ" panose="020B0604030504040204" pitchFamily="50" charset="-128"/>
                <a:ea typeface="メイリオ" panose="020B0604030504040204" pitchFamily="50" charset="-128"/>
              </a:rPr>
              <a:t>宮崎市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5022B9B-B4A5-FF35-DE80-57B30FB47D54}"/>
              </a:ext>
            </a:extLst>
          </p:cNvPr>
          <p:cNvSpPr txBox="1"/>
          <p:nvPr/>
        </p:nvSpPr>
        <p:spPr>
          <a:xfrm>
            <a:off x="854959" y="1883368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チーム名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03DA2A8A-C878-C5D8-4D71-8201E437C20C}"/>
              </a:ext>
            </a:extLst>
          </p:cNvPr>
          <p:cNvSpPr/>
          <p:nvPr/>
        </p:nvSpPr>
        <p:spPr>
          <a:xfrm>
            <a:off x="2212106" y="1868732"/>
            <a:ext cx="2736304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CC88DA64-AE78-084A-A980-4B363917CD77}"/>
              </a:ext>
            </a:extLst>
          </p:cNvPr>
          <p:cNvSpPr txBox="1"/>
          <p:nvPr/>
        </p:nvSpPr>
        <p:spPr>
          <a:xfrm>
            <a:off x="2221006" y="2132773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D571417-79E9-BDC9-AB00-4D7BB2AB89DD}"/>
              </a:ext>
            </a:extLst>
          </p:cNvPr>
          <p:cNvSpPr txBox="1"/>
          <p:nvPr/>
        </p:nvSpPr>
        <p:spPr>
          <a:xfrm>
            <a:off x="540524" y="1007150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チームの情報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3EAA9F0-5153-6E26-37AC-7C002673AFFF}"/>
              </a:ext>
            </a:extLst>
          </p:cNvPr>
          <p:cNvSpPr txBox="1"/>
          <p:nvPr/>
        </p:nvSpPr>
        <p:spPr>
          <a:xfrm>
            <a:off x="854959" y="248865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チームロゴ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FB46EFC-2F50-F378-9D1B-5477C0EDA971}"/>
              </a:ext>
            </a:extLst>
          </p:cNvPr>
          <p:cNvSpPr/>
          <p:nvPr/>
        </p:nvSpPr>
        <p:spPr>
          <a:xfrm>
            <a:off x="2212106" y="2486690"/>
            <a:ext cx="1232962" cy="28689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05891E4-2E08-9429-A724-5FBB52B38A00}"/>
              </a:ext>
            </a:extLst>
          </p:cNvPr>
          <p:cNvSpPr txBox="1"/>
          <p:nvPr/>
        </p:nvSpPr>
        <p:spPr>
          <a:xfrm>
            <a:off x="2221006" y="2750731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0D0B571-435D-8E8C-4654-7203997A9006}"/>
              </a:ext>
            </a:extLst>
          </p:cNvPr>
          <p:cNvSpPr txBox="1"/>
          <p:nvPr/>
        </p:nvSpPr>
        <p:spPr>
          <a:xfrm>
            <a:off x="854959" y="3104684"/>
            <a:ext cx="13131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チームサイトなど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A43E919-BC53-282F-8D5B-BAEE603767A1}"/>
              </a:ext>
            </a:extLst>
          </p:cNvPr>
          <p:cNvSpPr/>
          <p:nvPr/>
        </p:nvSpPr>
        <p:spPr>
          <a:xfrm>
            <a:off x="2212106" y="3090048"/>
            <a:ext cx="2736304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7DE85A1-656D-3E93-62CC-EEBDAB34B08A}"/>
              </a:ext>
            </a:extLst>
          </p:cNvPr>
          <p:cNvSpPr txBox="1"/>
          <p:nvPr/>
        </p:nvSpPr>
        <p:spPr>
          <a:xfrm>
            <a:off x="2221006" y="3354089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7242759-CB2B-837E-7D8A-C7B7E8F880E6}"/>
              </a:ext>
            </a:extLst>
          </p:cNvPr>
          <p:cNvSpPr txBox="1"/>
          <p:nvPr/>
        </p:nvSpPr>
        <p:spPr>
          <a:xfrm>
            <a:off x="1928664" y="5524800"/>
            <a:ext cx="1736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続きは、次ページ参照↓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0788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7946057"/>
              </p:ext>
            </p:extLst>
          </p:nvPr>
        </p:nvGraphicFramePr>
        <p:xfrm>
          <a:off x="336550" y="223411"/>
          <a:ext cx="9008938" cy="325269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209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454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1-1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</a:t>
                      </a:r>
                      <a:r>
                        <a:rPr lang="en" altLang="ja-JP" sz="9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/user/register</a:t>
                      </a:r>
                      <a:endParaRPr lang="en-US" altLang="ja-JP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画面表示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9201472" y="6670502"/>
            <a:ext cx="583009" cy="142874"/>
          </a:xfrm>
        </p:spPr>
        <p:txBody>
          <a:bodyPr/>
          <a:lstStyle/>
          <a:p>
            <a:fld id="{A7DE0D32-472C-C048-A45A-52B2387CBF2A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27" name="四角形">
            <a:extLst>
              <a:ext uri="{FF2B5EF4-FFF2-40B4-BE49-F238E27FC236}">
                <a16:creationId xmlns:a16="http://schemas.microsoft.com/office/drawing/2014/main" id="{5D136F6A-52BB-436C-BF8C-B19A9D13CC88}"/>
              </a:ext>
            </a:extLst>
          </p:cNvPr>
          <p:cNvSpPr/>
          <p:nvPr/>
        </p:nvSpPr>
        <p:spPr>
          <a:xfrm>
            <a:off x="344488" y="836712"/>
            <a:ext cx="4824536" cy="3672408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11118F7-B541-A436-B2A3-756A7BF0E93D}"/>
              </a:ext>
            </a:extLst>
          </p:cNvPr>
          <p:cNvSpPr txBox="1"/>
          <p:nvPr/>
        </p:nvSpPr>
        <p:spPr>
          <a:xfrm>
            <a:off x="903516" y="1468184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ニックネーム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5E04D62-9582-F796-050F-64893E9D9EF4}"/>
              </a:ext>
            </a:extLst>
          </p:cNvPr>
          <p:cNvSpPr/>
          <p:nvPr/>
        </p:nvSpPr>
        <p:spPr>
          <a:xfrm>
            <a:off x="2288704" y="1448105"/>
            <a:ext cx="2736304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DA4CDA1-2397-6133-4B11-1216C57A3465}"/>
              </a:ext>
            </a:extLst>
          </p:cNvPr>
          <p:cNvSpPr txBox="1"/>
          <p:nvPr/>
        </p:nvSpPr>
        <p:spPr>
          <a:xfrm>
            <a:off x="903516" y="1979687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メールアドレス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D8C0995-C7A9-C916-D1F8-2C8A310FF4F6}"/>
              </a:ext>
            </a:extLst>
          </p:cNvPr>
          <p:cNvSpPr/>
          <p:nvPr/>
        </p:nvSpPr>
        <p:spPr>
          <a:xfrm>
            <a:off x="2288704" y="2005444"/>
            <a:ext cx="2736304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342DBCE-6581-A358-CE4F-0D2A677CFEF0}"/>
              </a:ext>
            </a:extLst>
          </p:cNvPr>
          <p:cNvSpPr txBox="1"/>
          <p:nvPr/>
        </p:nvSpPr>
        <p:spPr>
          <a:xfrm>
            <a:off x="903516" y="2529329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パスワード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8045DDA-3148-266D-A3DD-121DAFFBCFBE}"/>
              </a:ext>
            </a:extLst>
          </p:cNvPr>
          <p:cNvSpPr/>
          <p:nvPr/>
        </p:nvSpPr>
        <p:spPr>
          <a:xfrm>
            <a:off x="2288704" y="2525558"/>
            <a:ext cx="2736304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A720BB8-B2EB-E730-EDFE-2321E43DB0F3}"/>
              </a:ext>
            </a:extLst>
          </p:cNvPr>
          <p:cNvSpPr txBox="1"/>
          <p:nvPr/>
        </p:nvSpPr>
        <p:spPr>
          <a:xfrm>
            <a:off x="903516" y="2995421"/>
            <a:ext cx="8899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パスワード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再入力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79030830-BDB8-9B5D-790A-572A1593A94F}"/>
              </a:ext>
            </a:extLst>
          </p:cNvPr>
          <p:cNvSpPr/>
          <p:nvPr/>
        </p:nvSpPr>
        <p:spPr>
          <a:xfrm>
            <a:off x="2288704" y="3045672"/>
            <a:ext cx="2736304" cy="26161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667C25E-CBE8-1738-FB04-4A6A0925DB7E}"/>
              </a:ext>
            </a:extLst>
          </p:cNvPr>
          <p:cNvSpPr txBox="1"/>
          <p:nvPr/>
        </p:nvSpPr>
        <p:spPr>
          <a:xfrm>
            <a:off x="2237274" y="1699691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C0ED53E-DCD8-4D42-B4CB-1905B0EB6B66}"/>
              </a:ext>
            </a:extLst>
          </p:cNvPr>
          <p:cNvSpPr txBox="1"/>
          <p:nvPr/>
        </p:nvSpPr>
        <p:spPr>
          <a:xfrm>
            <a:off x="2291937" y="2266397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D873BF2-852E-42E9-A6CC-8FB7EBF90A55}"/>
              </a:ext>
            </a:extLst>
          </p:cNvPr>
          <p:cNvSpPr txBox="1"/>
          <p:nvPr/>
        </p:nvSpPr>
        <p:spPr>
          <a:xfrm>
            <a:off x="2283037" y="2782494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7F67B905-3FDC-56ED-D4BD-BDA0199795E9}"/>
              </a:ext>
            </a:extLst>
          </p:cNvPr>
          <p:cNvSpPr txBox="1"/>
          <p:nvPr/>
        </p:nvSpPr>
        <p:spPr>
          <a:xfrm>
            <a:off x="2291937" y="3297934"/>
            <a:ext cx="1210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エラーメッセージ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89439D-474F-E191-D215-4259FB06E456}"/>
              </a:ext>
            </a:extLst>
          </p:cNvPr>
          <p:cNvSpPr txBox="1"/>
          <p:nvPr/>
        </p:nvSpPr>
        <p:spPr>
          <a:xfrm>
            <a:off x="5265243" y="968097"/>
            <a:ext cx="42755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・パスワード以外の項目は、確認するボタンを押した後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バリデーションエラーとなった場合に、入力値を再表示すること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A939B2F-BFAF-A653-31EF-3BFFE4507D59}"/>
              </a:ext>
            </a:extLst>
          </p:cNvPr>
          <p:cNvSpPr/>
          <p:nvPr/>
        </p:nvSpPr>
        <p:spPr>
          <a:xfrm>
            <a:off x="1922875" y="3887938"/>
            <a:ext cx="1656184" cy="36470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確認する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26FFFD9-E89F-3827-E29A-4CF4CD0BD047}"/>
              </a:ext>
            </a:extLst>
          </p:cNvPr>
          <p:cNvSpPr txBox="1"/>
          <p:nvPr/>
        </p:nvSpPr>
        <p:spPr>
          <a:xfrm>
            <a:off x="540524" y="1007150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ユーザ情報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489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6</a:t>
            </a:fld>
            <a:endParaRPr lang="ja-JP" altLang="en-US"/>
          </a:p>
        </p:txBody>
      </p:sp>
      <p:graphicFrame>
        <p:nvGraphicFramePr>
          <p:cNvPr id="48" name="表 47">
            <a:extLst>
              <a:ext uri="{FF2B5EF4-FFF2-40B4-BE49-F238E27FC236}">
                <a16:creationId xmlns:a16="http://schemas.microsoft.com/office/drawing/2014/main" id="{40C400DA-8288-2747-984B-9B9887D366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530490"/>
              </p:ext>
            </p:extLst>
          </p:nvPr>
        </p:nvGraphicFramePr>
        <p:xfrm>
          <a:off x="336550" y="790067"/>
          <a:ext cx="9152954" cy="3085718"/>
        </p:xfrm>
        <a:graphic>
          <a:graphicData uri="http://schemas.openxmlformats.org/drawingml/2006/table">
            <a:tbl>
              <a:tblPr/>
              <a:tblGrid>
                <a:gridCol w="220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86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5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0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57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0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3259">
                  <a:extLst>
                    <a:ext uri="{9D8B030D-6E8A-4147-A177-3AD203B41FA5}">
                      <a16:colId xmlns:a16="http://schemas.microsoft.com/office/drawing/2014/main" val="583377651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550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項目名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コントロール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チェック項目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初期表示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DB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39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必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須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存在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属性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組合せ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sport</a:t>
                      </a:r>
                      <a:r>
                        <a:rPr lang="en-US" altLang="ja-JP" sz="9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A</a:t>
                      </a:r>
                      <a:r>
                        <a:rPr lang="ja-JP" altLang="en-US" sz="9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ffiliation</a:t>
                      </a:r>
                      <a:r>
                        <a:rPr lang="en-US" altLang="ja-JP" sz="9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Type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select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temp_users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.</a:t>
                      </a: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sport_affiliation_type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SportAffiliationTypeEnum</a:t>
                      </a:r>
                      <a:r>
                        <a:rPr lang="ja-JP" altLang="en-US" sz="900" b="0" i="0" u="none" strike="noStrike" kern="120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の値を登録し、ラベルをセレクトのラベルで表示する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242410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teamName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text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50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temp_users.team_name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541657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teamLogo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file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temp_users.team_logo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58066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4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teamUrl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255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temp_users.team_url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79362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5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prefecture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select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temp_users.prefecture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02669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6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address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text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50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temp_users.address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42327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7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text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20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temp_users.name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68107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8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email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email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255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temp_users.email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テーブルに登録されていないことを確認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73826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9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255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半角英数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temp_users.password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半角英数字の小文字、大文字、数字をそれぞれ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文字含みかつ、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8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文字以上であること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3806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10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◯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453125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確認する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button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470951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6E56A0DC-223C-7E4F-94CA-2A443E2CB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994597"/>
              </p:ext>
            </p:extLst>
          </p:nvPr>
        </p:nvGraphicFramePr>
        <p:xfrm>
          <a:off x="336550" y="208286"/>
          <a:ext cx="9008938" cy="412402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723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0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1-2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8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</a:t>
                      </a:r>
                      <a:r>
                        <a:rPr lang="en" altLang="ja-JP" sz="8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/team/user/register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3B88E28-7EF0-4BFC-D004-8908063231BF}"/>
              </a:ext>
            </a:extLst>
          </p:cNvPr>
          <p:cNvSpPr txBox="1"/>
          <p:nvPr/>
        </p:nvSpPr>
        <p:spPr>
          <a:xfrm>
            <a:off x="336550" y="4005064"/>
            <a:ext cx="701506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1)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入力値の前後にあるホワイトスペース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半角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,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全角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を削除する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処理を</a:t>
            </a:r>
            <a:r>
              <a:rPr lang="ja-JP" altLang="en-US" sz="1100"/>
              <a:t>TrimStrings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ミドルウェアで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行うこと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*password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は除く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2)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フリガナの入力値は、ひらがな変換する処理を</a:t>
            </a:r>
            <a:r>
              <a:rPr lang="ja-JP" altLang="en-US" sz="1100"/>
              <a:t>TrimStrings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ミドルウェアで行うこと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3)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バリデーションエラーでリダイレクトされたとき、入力値を再表示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すること</a:t>
            </a:r>
          </a:p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*password, password2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は除く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1533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7</a:t>
            </a:fld>
            <a:endParaRPr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CB2FC9C2-3F3E-3049-94B1-ECE18CE9E4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159231"/>
              </p:ext>
            </p:extLst>
          </p:nvPr>
        </p:nvGraphicFramePr>
        <p:xfrm>
          <a:off x="336550" y="764704"/>
          <a:ext cx="9224962" cy="5750271"/>
        </p:xfrm>
        <a:graphic>
          <a:graphicData uri="http://schemas.openxmlformats.org/drawingml/2006/table">
            <a:tbl>
              <a:tblPr/>
              <a:tblGrid>
                <a:gridCol w="223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12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48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4887">
                  <a:extLst>
                    <a:ext uri="{9D8B030D-6E8A-4147-A177-3AD203B41FA5}">
                      <a16:colId xmlns:a16="http://schemas.microsoft.com/office/drawing/2014/main" val="1083645422"/>
                    </a:ext>
                  </a:extLst>
                </a:gridCol>
                <a:gridCol w="345607">
                  <a:extLst>
                    <a:ext uri="{9D8B030D-6E8A-4147-A177-3AD203B41FA5}">
                      <a16:colId xmlns:a16="http://schemas.microsoft.com/office/drawing/2014/main" val="3399826051"/>
                    </a:ext>
                  </a:extLst>
                </a:gridCol>
                <a:gridCol w="3456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1022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744556798"/>
                    </a:ext>
                  </a:extLst>
                </a:gridCol>
              </a:tblGrid>
              <a:tr h="1550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項目名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チェック項目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エラーメッセージ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391">
                <a:tc vMerge="1">
                  <a:txBody>
                    <a:bodyPr/>
                    <a:lstStyle/>
                    <a:p>
                      <a:pPr algn="ctr" fontAlgn="ctr"/>
                      <a:endParaRPr lang="en-US" sz="5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5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必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須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存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在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属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性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重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複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組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合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せ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ja-JP" altLang="en-US" sz="500" b="1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sport</a:t>
                      </a:r>
                      <a:r>
                        <a:rPr lang="en-US" altLang="ja-JP" sz="9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A</a:t>
                      </a:r>
                      <a:r>
                        <a:rPr lang="ja-JP" altLang="en-US" sz="9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ffiliation</a:t>
                      </a:r>
                      <a:r>
                        <a:rPr lang="en-US" altLang="ja-JP" sz="9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Type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正しく選択してください。</a:t>
                      </a:r>
                      <a:endParaRPr kumimoji="0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SportAffiliationTypeEnum</a:t>
                      </a:r>
                      <a:r>
                        <a:rPr lang="ja-JP" altLang="en-US" sz="900" b="0" i="0" u="none" strike="noStrike" kern="120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で存在チェック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136942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teamName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チーム名を入力してください。</a:t>
                      </a:r>
                      <a:endParaRPr kumimoji="0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02704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teamName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チーム名を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50</a:t>
                      </a: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文字以内で入力してください</a:t>
                      </a:r>
                      <a:endParaRPr kumimoji="0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866151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4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teamLogo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チームロゴを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1</a:t>
                      </a: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点アップロードしてください。</a:t>
                      </a:r>
                      <a:endParaRPr kumimoji="0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6649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5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teamLogo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9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jpeg, jpg, </a:t>
                      </a: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png</a:t>
                      </a:r>
                      <a:r>
                        <a:rPr lang="ja-JP" altLang="en-US" sz="900" b="0" kern="120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の形式をアップロードしてください。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28590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6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teamLogo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2MB</a:t>
                      </a: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以下のファイルを選択してください。</a:t>
                      </a:r>
                      <a:endParaRPr kumimoji="0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7068712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7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teamUrl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9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URL</a:t>
                      </a:r>
                      <a:r>
                        <a:rPr lang="ja-JP" altLang="en-US" sz="900" b="0" kern="120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形式で入力してください。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318320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8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prefecture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都道府県を選択してください。</a:t>
                      </a:r>
                      <a:endParaRPr kumimoji="0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519792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9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prefecture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都道府県を正しく選択してください。</a:t>
                      </a:r>
                      <a:endParaRPr kumimoji="0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63205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10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address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市町村区を入力してください。</a:t>
                      </a:r>
                      <a:endParaRPr kumimoji="0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439925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address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市町村区を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50</a:t>
                      </a: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文字以内で入力してください。</a:t>
                      </a:r>
                      <a:endParaRPr kumimoji="0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5329877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</a:t>
                      </a: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ニックネームを入力してください。</a:t>
                      </a:r>
                      <a:endParaRPr lang="ja-JP" altLang="en-US" sz="1000" dirty="0"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310929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</a:t>
                      </a: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000"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ニックネーム</a:t>
                      </a: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を</a:t>
                      </a:r>
                      <a:r>
                        <a:rPr kumimoji="0" lang="en-US" altLang="ja-JP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20</a:t>
                      </a: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文字以内で入力してください。</a:t>
                      </a:r>
                      <a:endParaRPr kumimoji="0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178179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14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email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メールアドレスを入力してください。</a:t>
                      </a:r>
                      <a:endParaRPr kumimoji="0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92195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15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email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メールアドレスを正しく入力してください。</a:t>
                      </a:r>
                      <a:endParaRPr kumimoji="0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RFC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準拠で、</a:t>
                      </a:r>
                      <a:r>
                        <a:rPr lang="en-US" altLang="ja-JP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Laravel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バリデーション機能の</a:t>
                      </a:r>
                      <a:endParaRPr lang="en-US" altLang="ja-JP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l" fontAlgn="ctr"/>
                      <a:r>
                        <a:rPr lang="en-US" altLang="ja-JP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Email:strict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で厳格に設定すること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976150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16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email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このメールアドレスはすでに登録されています。</a:t>
                      </a:r>
                      <a:endParaRPr kumimoji="0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users.email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に同じメールアドレスがあり、</a:t>
                      </a:r>
                      <a:endParaRPr lang="en-US" altLang="ja-JP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l" fontAlgn="ctr"/>
                      <a:r>
                        <a:rPr lang="en-US" altLang="ja-JP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users.is_enabled=1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のユーザがないこと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5396881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17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パスワードを入力してください。</a:t>
                      </a:r>
                      <a:endParaRPr kumimoji="0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9099196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18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半角英数で大文字・小文字すべてを含み、</a:t>
                      </a:r>
                      <a:r>
                        <a:rPr kumimoji="0" lang="en-US" altLang="ja-JP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8</a:t>
                      </a: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文字以上で入力してください。</a:t>
                      </a:r>
                      <a:endParaRPr kumimoji="0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半角英数を許容し、半角英数字の小文字、大文字すべてを含み、かつ</a:t>
                      </a: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8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文字以上であることをチェック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34162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19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パスワード</a:t>
                      </a:r>
                      <a:r>
                        <a:rPr kumimoji="0" lang="en-US" altLang="ja-JP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(</a:t>
                      </a: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再入力</a:t>
                      </a:r>
                      <a:r>
                        <a:rPr kumimoji="0" lang="en-US" altLang="ja-JP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)</a:t>
                      </a: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を入力してください。</a:t>
                      </a:r>
                      <a:endParaRPr kumimoji="0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28691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20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password2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0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〇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メイリオ" panose="020B0604030504040204" pitchFamily="50" charset="-128"/>
                          <a:ea typeface="メイリオ" panose="020B0604030504040204" pitchFamily="50" charset="-128"/>
                          <a:cs typeface="+mn-cs"/>
                        </a:rPr>
                        <a:t>同じパスワードを入力してください。</a:t>
                      </a:r>
                      <a:endParaRPr kumimoji="0" lang="ja-JP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メイリオ" panose="020B0604030504040204" pitchFamily="50" charset="-128"/>
                        <a:ea typeface="メイリオ" panose="020B0604030504040204" pitchFamily="50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</a:t>
                      </a:r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と比較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38075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B02DD243-B8B8-E149-9807-FB58C34D9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153558"/>
              </p:ext>
            </p:extLst>
          </p:nvPr>
        </p:nvGraphicFramePr>
        <p:xfrm>
          <a:off x="336550" y="208286"/>
          <a:ext cx="9008938" cy="412402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7236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1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1-3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8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</a:t>
                      </a:r>
                      <a:r>
                        <a:rPr lang="en" altLang="ja-JP" sz="8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/team/user/register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バリデーション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5822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2243"/>
              </p:ext>
            </p:extLst>
          </p:nvPr>
        </p:nvGraphicFramePr>
        <p:xfrm>
          <a:off x="336550" y="223411"/>
          <a:ext cx="9008938" cy="396310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2096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454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2-1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仮登録フォーム確認画面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9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</a:t>
                      </a:r>
                      <a:r>
                        <a:rPr lang="en" altLang="ja-JP" sz="9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/team/user/register/confirm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画面表示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>
          <a:xfrm>
            <a:off x="9201472" y="6669360"/>
            <a:ext cx="583009" cy="142874"/>
          </a:xfrm>
        </p:spPr>
        <p:txBody>
          <a:bodyPr/>
          <a:lstStyle/>
          <a:p>
            <a:fld id="{A7DE0D32-472C-C048-A45A-52B2387CBF2A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27" name="四角形">
            <a:extLst>
              <a:ext uri="{FF2B5EF4-FFF2-40B4-BE49-F238E27FC236}">
                <a16:creationId xmlns:a16="http://schemas.microsoft.com/office/drawing/2014/main" id="{5D136F6A-52BB-436C-BF8C-B19A9D13CC88}"/>
              </a:ext>
            </a:extLst>
          </p:cNvPr>
          <p:cNvSpPr/>
          <p:nvPr/>
        </p:nvSpPr>
        <p:spPr>
          <a:xfrm>
            <a:off x="488504" y="836712"/>
            <a:ext cx="4752528" cy="5688632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11118F7-B541-A436-B2A3-756A7BF0E93D}"/>
              </a:ext>
            </a:extLst>
          </p:cNvPr>
          <p:cNvSpPr txBox="1"/>
          <p:nvPr/>
        </p:nvSpPr>
        <p:spPr>
          <a:xfrm>
            <a:off x="1467652" y="3920125"/>
            <a:ext cx="10246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ニックネーム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DA4CDA1-2397-6133-4B11-1216C57A3465}"/>
              </a:ext>
            </a:extLst>
          </p:cNvPr>
          <p:cNvSpPr txBox="1"/>
          <p:nvPr/>
        </p:nvSpPr>
        <p:spPr>
          <a:xfrm>
            <a:off x="1378610" y="4355199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メールアドレス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342DBCE-6581-A358-CE4F-0D2A677CFEF0}"/>
              </a:ext>
            </a:extLst>
          </p:cNvPr>
          <p:cNvSpPr txBox="1"/>
          <p:nvPr/>
        </p:nvSpPr>
        <p:spPr>
          <a:xfrm>
            <a:off x="1552638" y="4821918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パスワード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868F9C5-FFB2-FE02-77E5-D487BF2A6429}"/>
              </a:ext>
            </a:extLst>
          </p:cNvPr>
          <p:cNvSpPr txBox="1"/>
          <p:nvPr/>
        </p:nvSpPr>
        <p:spPr>
          <a:xfrm>
            <a:off x="3080792" y="392012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渡邊　透也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BB2A0CE-DA3A-C5A7-C159-93653C74BCDE}"/>
              </a:ext>
            </a:extLst>
          </p:cNvPr>
          <p:cNvSpPr txBox="1"/>
          <p:nvPr/>
        </p:nvSpPr>
        <p:spPr>
          <a:xfrm>
            <a:off x="3016902" y="4356441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accunt@gmail.com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EE70FB9-C360-C7E9-6D80-2EB002A3A955}"/>
              </a:ext>
            </a:extLst>
          </p:cNvPr>
          <p:cNvSpPr txBox="1"/>
          <p:nvPr/>
        </p:nvSpPr>
        <p:spPr>
          <a:xfrm>
            <a:off x="3190930" y="4823574"/>
            <a:ext cx="801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*******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0742C74-478F-6BD8-D9A6-4A410C4AB29E}"/>
              </a:ext>
            </a:extLst>
          </p:cNvPr>
          <p:cNvSpPr txBox="1"/>
          <p:nvPr/>
        </p:nvSpPr>
        <p:spPr>
          <a:xfrm>
            <a:off x="5529064" y="1052736"/>
            <a:ext cx="32880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種目、都道府県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・それぞれラベルに変換して表示すること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メールアドレス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・入力値をそのまま表示する</a:t>
            </a:r>
          </a:p>
          <a:p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パスワード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・入力値は表示せず、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********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で固定値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を表示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D7F9F82-9176-0A86-D49C-5A8C235711AD}"/>
              </a:ext>
            </a:extLst>
          </p:cNvPr>
          <p:cNvSpPr txBox="1"/>
          <p:nvPr/>
        </p:nvSpPr>
        <p:spPr>
          <a:xfrm>
            <a:off x="1553584" y="137352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種目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AAB7E60-B6AA-7468-0672-8FA8739C9427}"/>
              </a:ext>
            </a:extLst>
          </p:cNvPr>
          <p:cNvSpPr txBox="1"/>
          <p:nvPr/>
        </p:nvSpPr>
        <p:spPr>
          <a:xfrm>
            <a:off x="1460349" y="1737889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チーム名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91D1120-7DA0-65C3-CC03-D68AFDE763A9}"/>
              </a:ext>
            </a:extLst>
          </p:cNvPr>
          <p:cNvSpPr txBox="1"/>
          <p:nvPr/>
        </p:nvSpPr>
        <p:spPr>
          <a:xfrm>
            <a:off x="3179928" y="135888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野球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5F3E264-619C-15D0-FC0B-1D70A0BC88D1}"/>
              </a:ext>
            </a:extLst>
          </p:cNvPr>
          <p:cNvSpPr txBox="1"/>
          <p:nvPr/>
        </p:nvSpPr>
        <p:spPr>
          <a:xfrm>
            <a:off x="3086693" y="1737889"/>
            <a:ext cx="859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Baseball’s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AAC1934-6596-EC32-6D65-0A79BDF0076C}"/>
              </a:ext>
            </a:extLst>
          </p:cNvPr>
          <p:cNvSpPr txBox="1"/>
          <p:nvPr/>
        </p:nvSpPr>
        <p:spPr>
          <a:xfrm>
            <a:off x="1145213" y="1036157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チーム登録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5D3406D-4CC4-D668-755B-78142276AB59}"/>
              </a:ext>
            </a:extLst>
          </p:cNvPr>
          <p:cNvSpPr txBox="1"/>
          <p:nvPr/>
        </p:nvSpPr>
        <p:spPr>
          <a:xfrm>
            <a:off x="1142194" y="2405255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チーム拠点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E1BD703-1D1F-E0E3-1E19-4E6D53724BDA}"/>
              </a:ext>
            </a:extLst>
          </p:cNvPr>
          <p:cNvSpPr txBox="1"/>
          <p:nvPr/>
        </p:nvSpPr>
        <p:spPr>
          <a:xfrm>
            <a:off x="1142194" y="3652590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ユーザ情報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DC40DDE-5DB4-2C02-A2C1-907E6DF63B7E}"/>
              </a:ext>
            </a:extLst>
          </p:cNvPr>
          <p:cNvSpPr txBox="1"/>
          <p:nvPr/>
        </p:nvSpPr>
        <p:spPr>
          <a:xfrm>
            <a:off x="1467652" y="2728309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都道府県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D382667-3F3B-93D6-0802-9BA130B1CB2A}"/>
              </a:ext>
            </a:extLst>
          </p:cNvPr>
          <p:cNvSpPr txBox="1"/>
          <p:nvPr/>
        </p:nvSpPr>
        <p:spPr>
          <a:xfrm>
            <a:off x="3093996" y="2728309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宮崎県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9DFBA43-D340-9174-8A65-1DCA9F5CE57C}"/>
              </a:ext>
            </a:extLst>
          </p:cNvPr>
          <p:cNvSpPr txBox="1"/>
          <p:nvPr/>
        </p:nvSpPr>
        <p:spPr>
          <a:xfrm>
            <a:off x="1467652" y="3163383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市町村区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2C30911-F7CA-68D2-917D-D333948D6367}"/>
              </a:ext>
            </a:extLst>
          </p:cNvPr>
          <p:cNvSpPr txBox="1"/>
          <p:nvPr/>
        </p:nvSpPr>
        <p:spPr>
          <a:xfrm>
            <a:off x="3093996" y="3163383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宮崎市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55E77D7-6BE9-B322-4B36-B557F62A5FBF}"/>
              </a:ext>
            </a:extLst>
          </p:cNvPr>
          <p:cNvSpPr/>
          <p:nvPr/>
        </p:nvSpPr>
        <p:spPr>
          <a:xfrm>
            <a:off x="2863962" y="5296547"/>
            <a:ext cx="1656184" cy="364701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登録する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8EBCF7B-7685-3CA3-A788-0EBC2B292DC3}"/>
              </a:ext>
            </a:extLst>
          </p:cNvPr>
          <p:cNvSpPr/>
          <p:nvPr/>
        </p:nvSpPr>
        <p:spPr>
          <a:xfrm>
            <a:off x="1064568" y="5296546"/>
            <a:ext cx="1656184" cy="3647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修正する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2732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E0D32-472C-C048-A45A-52B2387CBF2A}" type="slidenum">
              <a:rPr lang="ja-JP" altLang="en-US" smtClean="0"/>
              <a:pPr/>
              <a:t>9</a:t>
            </a:fld>
            <a:endParaRPr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6E56A0DC-223C-7E4F-94CA-2A443E2CB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209018"/>
              </p:ext>
            </p:extLst>
          </p:nvPr>
        </p:nvGraphicFramePr>
        <p:xfrm>
          <a:off x="336550" y="208286"/>
          <a:ext cx="9008938" cy="423857"/>
        </p:xfrm>
        <a:graphic>
          <a:graphicData uri="http://schemas.openxmlformats.org/drawingml/2006/table">
            <a:tbl>
              <a:tblPr/>
              <a:tblGrid>
                <a:gridCol w="406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094">
                  <a:extLst>
                    <a:ext uri="{9D8B030D-6E8A-4147-A177-3AD203B41FA5}">
                      <a16:colId xmlns:a16="http://schemas.microsoft.com/office/drawing/2014/main" val="2682368095"/>
                    </a:ext>
                  </a:extLst>
                </a:gridCol>
              </a:tblGrid>
              <a:tr h="17236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画面設計</a:t>
                      </a:r>
                      <a:endParaRPr 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URL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8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  <a:endParaRPr lang="ja-JP" altLang="en-US" sz="8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040"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500" b="0" i="0" u="none" strike="noStrike" dirty="0">
                        <a:effectLst/>
                        <a:latin typeface="ＭＳ Ｐゴシック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2-2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仮登録フォーム確認画面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/</a:t>
                      </a:r>
                      <a:r>
                        <a:rPr lang="en" altLang="ja-JP" sz="800" b="0" kern="1200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tmp</a:t>
                      </a:r>
                      <a:r>
                        <a:rPr lang="en" altLang="ja-JP" sz="800" b="0" kern="1200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/team/user/register/confirm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8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画面項目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2802AEB-114D-06F8-D296-1A94618D7CE2}"/>
              </a:ext>
            </a:extLst>
          </p:cNvPr>
          <p:cNvSpPr txBox="1"/>
          <p:nvPr/>
        </p:nvSpPr>
        <p:spPr>
          <a:xfrm>
            <a:off x="336550" y="3891914"/>
            <a:ext cx="517160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1)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Request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クラスから値を取得後、入力値はすべてセッションに保存すること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2) </a:t>
            </a:r>
            <a:r>
              <a:rPr kumimoji="1" lang="ja-JP" altLang="en-US" sz="1100">
                <a:latin typeface="メイリオ" panose="020B0604030504040204" pitchFamily="50" charset="-128"/>
                <a:ea typeface="メイリオ" panose="020B0604030504040204" pitchFamily="50" charset="-128"/>
              </a:rPr>
              <a:t>画面</a:t>
            </a:r>
            <a:r>
              <a:rPr kumimoji="1"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表示用にセットする変数にはパスワードを含めないこと</a:t>
            </a:r>
            <a:endParaRPr kumimoji="1"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D4E27CDD-C561-DE19-D923-7EF7664807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383480"/>
              </p:ext>
            </p:extLst>
          </p:nvPr>
        </p:nvGraphicFramePr>
        <p:xfrm>
          <a:off x="336550" y="790067"/>
          <a:ext cx="8978788" cy="2938176"/>
        </p:xfrm>
        <a:graphic>
          <a:graphicData uri="http://schemas.openxmlformats.org/drawingml/2006/table">
            <a:tbl>
              <a:tblPr/>
              <a:tblGrid>
                <a:gridCol w="220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10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86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53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04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57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608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3259">
                  <a:extLst>
                    <a:ext uri="{9D8B030D-6E8A-4147-A177-3AD203B41FA5}">
                      <a16:colId xmlns:a16="http://schemas.microsoft.com/office/drawing/2014/main" val="583377651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0209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5502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No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項目名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コントロール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チェック項目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初期表示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DB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説明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39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必</a:t>
                      </a:r>
                      <a:endParaRPr lang="en-US" altLang="ja-JP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  <a:p>
                      <a:pPr algn="ctr" fontAlgn="ctr"/>
                      <a:r>
                        <a:rPr lang="ja-JP" altLang="en-US" sz="900" b="1" i="0" u="none" strike="noStrike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須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桁数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存在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属性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M</a:t>
                      </a:r>
                    </a:p>
                    <a:p>
                      <a:pPr algn="ctr" fontAlgn="ctr"/>
                      <a:r>
                        <a:rPr lang="en-US" altLang="ja-JP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</a:t>
                      </a:r>
                      <a:endParaRPr lang="ja-JP" altLang="en-US" sz="900" b="1" i="0" u="none" strike="noStrike" dirty="0"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900" b="1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組合せ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sport</a:t>
                      </a:r>
                      <a:r>
                        <a:rPr lang="en-US" altLang="ja-JP" sz="9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A</a:t>
                      </a:r>
                      <a:r>
                        <a:rPr lang="ja-JP" altLang="en-US" sz="90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ffiliation</a:t>
                      </a:r>
                      <a:r>
                        <a:rPr lang="en-US" altLang="ja-JP" sz="900" dirty="0"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Type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1242410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2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teamName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5541657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3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teamLogo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580669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4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teamUrl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479362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5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prefecture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502669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6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address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423278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7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name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68107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8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email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73826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9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password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" panose="020B0604030504040204" pitchFamily="34" charset="-128"/>
                          <a:ea typeface="Meiryo" panose="020B0604030504040204" pitchFamily="34" charset="-128"/>
                          <a:cs typeface="+mn-cs"/>
                        </a:rPr>
                        <a:t>-</a:t>
                      </a: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38063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10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修正するボタン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button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ja-JP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9453125"/>
                  </a:ext>
                </a:extLst>
              </a:tr>
              <a:tr h="20820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11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登録するボタン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button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  <a:endParaRPr lang="ja-JP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" panose="020B0604030504040204" pitchFamily="34" charset="-128"/>
                          <a:ea typeface="Meiryo" panose="020B0604030504040204" pitchFamily="34" charset="-128"/>
                        </a:rPr>
                        <a:t>-</a:t>
                      </a: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ja-JP" sz="900" b="0" kern="1200" dirty="0">
                        <a:solidFill>
                          <a:schemeClr val="tx1"/>
                        </a:solidFill>
                        <a:effectLst/>
                        <a:latin typeface="Meiryo" panose="020B0604030504040204" pitchFamily="34" charset="-128"/>
                        <a:ea typeface="Meiryo" panose="020B0604030504040204" pitchFamily="34" charset="-128"/>
                        <a:cs typeface="+mn-cs"/>
                      </a:endParaRPr>
                    </a:p>
                  </a:txBody>
                  <a:tcPr marL="7655" marR="7655" marT="765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4709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520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전략회의 테마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chemeClr val="accent1">
                <a:shade val="30000"/>
                <a:satMod val="115000"/>
              </a:schemeClr>
            </a:gs>
            <a:gs pos="50000">
              <a:schemeClr val="accent1">
                <a:lumMod val="75000"/>
              </a:schemeClr>
            </a:gs>
            <a:gs pos="100000">
              <a:schemeClr val="accent1">
                <a:shade val="100000"/>
                <a:satMod val="115000"/>
              </a:schemeClr>
            </a:gs>
          </a:gsLst>
          <a:lin ang="5400000" scaled="0"/>
        </a:gradFill>
        <a:ln w="28575">
          <a:solidFill>
            <a:srgbClr val="FF3300"/>
          </a:solidFill>
          <a:prstDash val="sysDot"/>
          <a:round/>
          <a:headEnd/>
          <a:tailEnd/>
        </a:ln>
        <a:effectLst>
          <a:prstShdw prst="shdw17" dist="17961" dir="2700000">
            <a:srgbClr val="991F00"/>
          </a:prstShdw>
        </a:effectLst>
      </a:spPr>
      <a:bodyPr wrap="none" anchor="ctr"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00FF">
                <a:gamma/>
                <a:tint val="0"/>
                <a:invGamma/>
              </a:srgbClr>
            </a:gs>
            <a:gs pos="100000">
              <a:srgbClr val="FF00FF"/>
            </a:gs>
          </a:gsLst>
          <a:path path="rect">
            <a:fillToRect l="50000" t="50000" r="50000" b="50000"/>
          </a:path>
        </a:gra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chemeClr val="bg2">
              <a:lumMod val="60000"/>
              <a:lumOff val="40000"/>
            </a:schemeClr>
          </a:solidFill>
          <a:prstDash val="solid"/>
          <a:round/>
          <a:headEnd/>
          <a:tailEnd/>
        </a:ln>
        <a:effectLst/>
      </a:spPr>
      <a:bodyPr wrap="none" rtlCol="0" anchor="ctr"/>
      <a:lstStyle>
        <a:defPPr algn="ctr"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00FF">
                <a:gamma/>
                <a:tint val="0"/>
                <a:invGamma/>
              </a:srgbClr>
            </a:gs>
            <a:gs pos="100000">
              <a:srgbClr val="FF00FF"/>
            </a:gs>
          </a:gsLst>
          <a:path path="rect">
            <a:fillToRect l="50000" t="50000" r="50000" b="50000"/>
          </a:path>
        </a:gra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chemeClr val="bg2">
              <a:lumMod val="60000"/>
              <a:lumOff val="40000"/>
            </a:schemeClr>
          </a:solidFill>
          <a:prstDash val="solid"/>
          <a:round/>
          <a:headEnd/>
          <a:tailEnd/>
        </a:ln>
        <a:effectLst/>
      </a:spPr>
      <a:bodyPr wrap="none" rtlCol="0" anchor="ctr"/>
      <a:lstStyle>
        <a:defPPr algn="ctr"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00FF">
                <a:gamma/>
                <a:tint val="0"/>
                <a:invGamma/>
              </a:srgbClr>
            </a:gs>
            <a:gs pos="100000">
              <a:srgbClr val="FF00FF"/>
            </a:gs>
          </a:gsLst>
          <a:path path="rect">
            <a:fillToRect l="50000" t="50000" r="50000" b="50000"/>
          </a:path>
        </a:gra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6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chemeClr val="bg2">
              <a:lumMod val="60000"/>
              <a:lumOff val="40000"/>
            </a:schemeClr>
          </a:solidFill>
          <a:prstDash val="solid"/>
          <a:round/>
          <a:headEnd/>
          <a:tailEnd/>
        </a:ln>
        <a:effectLst/>
      </a:spPr>
      <a:bodyPr wrap="none" rtlCol="0" anchor="ctr"/>
      <a:lstStyle>
        <a:defPPr algn="ctr"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00FF">
                <a:gamma/>
                <a:tint val="0"/>
                <a:invGamma/>
              </a:srgbClr>
            </a:gs>
            <a:gs pos="100000">
              <a:srgbClr val="FF00FF"/>
            </a:gs>
          </a:gsLst>
          <a:path path="rect">
            <a:fillToRect l="50000" t="50000" r="50000" b="50000"/>
          </a:path>
        </a:gra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7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>
          <a:solidFill>
            <a:schemeClr val="bg2">
              <a:lumMod val="60000"/>
              <a:lumOff val="40000"/>
            </a:schemeClr>
          </a:solidFill>
          <a:prstDash val="solid"/>
          <a:round/>
          <a:headEnd/>
          <a:tailEnd/>
        </a:ln>
        <a:effectLst/>
      </a:spPr>
      <a:bodyPr wrap="none" rtlCol="0" anchor="ctr"/>
      <a:lstStyle>
        <a:defPPr algn="ctr"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00FF">
                <a:gamma/>
                <a:tint val="0"/>
                <a:invGamma/>
              </a:srgbClr>
            </a:gs>
            <a:gs pos="100000">
              <a:srgbClr val="FF00FF"/>
            </a:gs>
          </a:gsLst>
          <a:path path="rect">
            <a:fillToRect l="50000" t="50000" r="50000" b="50000"/>
          </a:path>
        </a:gra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굴림" charset="-127"/>
            <a:ea typeface="굴림" charset="-127"/>
          </a:defRPr>
        </a:defPPr>
      </a:lstStyle>
    </a:lnDef>
  </a:objectDefaults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87749</TotalTime>
  <Words>1888</Words>
  <Application>Microsoft Macintosh PowerPoint</Application>
  <PresentationFormat>A4 210 x 297 mm</PresentationFormat>
  <Paragraphs>830</Paragraphs>
  <Slides>14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6</vt:i4>
      </vt:variant>
      <vt:variant>
        <vt:lpstr>スライド タイトル</vt:lpstr>
      </vt:variant>
      <vt:variant>
        <vt:i4>14</vt:i4>
      </vt:variant>
    </vt:vector>
  </HeadingPairs>
  <TitlesOfParts>
    <vt:vector size="26" baseType="lpstr">
      <vt:lpstr>굴림</vt:lpstr>
      <vt:lpstr>맑은 고딕</vt:lpstr>
      <vt:lpstr>メイリオ</vt:lpstr>
      <vt:lpstr>メイリオ</vt:lpstr>
      <vt:lpstr>Arial</vt:lpstr>
      <vt:lpstr>Wingdings</vt:lpstr>
      <vt:lpstr>Office 테마</vt:lpstr>
      <vt:lpstr>전략회의 테마</vt:lpstr>
      <vt:lpstr>4_기본 디자인</vt:lpstr>
      <vt:lpstr>5_기본 디자인</vt:lpstr>
      <vt:lpstr>6_기본 디자인</vt:lpstr>
      <vt:lpstr>7_기본 디자인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Windows 사용자</dc:creator>
  <cp:lastModifiedBy>un-T t-watanabe</cp:lastModifiedBy>
  <cp:revision>2963</cp:revision>
  <cp:lastPrinted>2019-01-29T07:36:25Z</cp:lastPrinted>
  <dcterms:created xsi:type="dcterms:W3CDTF">2016-04-24T23:26:34Z</dcterms:created>
  <dcterms:modified xsi:type="dcterms:W3CDTF">2023-02-22T02:16:22Z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C:\mySingle\TEMP\2017戦略大会Marketing1207.pptx</vt:lpwstr>
  </property>
</Properties>
</file>