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4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5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  <p:sldMasterId id="2147483660" r:id="rId2"/>
    <p:sldMasterId id="2147483675" r:id="rId3"/>
    <p:sldMasterId id="2147483687" r:id="rId4"/>
    <p:sldMasterId id="2147483700" r:id="rId5"/>
    <p:sldMasterId id="2147483713" r:id="rId6"/>
  </p:sldMasterIdLst>
  <p:notesMasterIdLst>
    <p:notesMasterId r:id="rId20"/>
  </p:notesMasterIdLst>
  <p:handoutMasterIdLst>
    <p:handoutMasterId r:id="rId21"/>
  </p:handoutMasterIdLst>
  <p:sldIdLst>
    <p:sldId id="1725" r:id="rId7"/>
    <p:sldId id="1823" r:id="rId8"/>
    <p:sldId id="1743" r:id="rId9"/>
    <p:sldId id="1786" r:id="rId10"/>
    <p:sldId id="1787" r:id="rId11"/>
    <p:sldId id="1845" r:id="rId12"/>
    <p:sldId id="1846" r:id="rId13"/>
    <p:sldId id="1852" r:id="rId14"/>
    <p:sldId id="1847" r:id="rId15"/>
    <p:sldId id="1848" r:id="rId16"/>
    <p:sldId id="1849" r:id="rId17"/>
    <p:sldId id="1850" r:id="rId18"/>
    <p:sldId id="1851" r:id="rId19"/>
  </p:sldIdLst>
  <p:sldSz cx="9906000" cy="6858000" type="A4"/>
  <p:notesSz cx="6807200" cy="99393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44" userDrawn="1">
          <p15:clr>
            <a:srgbClr val="A4A3A4"/>
          </p15:clr>
        </p15:guide>
        <p15:guide id="2" pos="6068">
          <p15:clr>
            <a:srgbClr val="A4A3A4"/>
          </p15:clr>
        </p15:guide>
        <p15:guide id="3" pos="172">
          <p15:clr>
            <a:srgbClr val="A4A3A4"/>
          </p15:clr>
        </p15:guide>
        <p15:guide id="4" pos="575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B9B8"/>
    <a:srgbClr val="77933C"/>
    <a:srgbClr val="D9D9D9"/>
    <a:srgbClr val="0000CC"/>
    <a:srgbClr val="FFFFFF"/>
    <a:srgbClr val="2D11FB"/>
    <a:srgbClr val="FFFF99"/>
    <a:srgbClr val="FFFFCC"/>
    <a:srgbClr val="3399FF"/>
    <a:srgbClr val="95B3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間スタイル 4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スタイル (中間)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718" autoAdjust="0"/>
    <p:restoredTop sz="95692" autoAdjust="0"/>
  </p:normalViewPr>
  <p:slideViewPr>
    <p:cSldViewPr snapToObjects="1" showGuides="1">
      <p:cViewPr varScale="1">
        <p:scale>
          <a:sx n="107" d="100"/>
          <a:sy n="107" d="100"/>
        </p:scale>
        <p:origin x="1096" y="176"/>
      </p:cViewPr>
      <p:guideLst>
        <p:guide orient="horz" pos="1344"/>
        <p:guide pos="6068"/>
        <p:guide pos="172"/>
        <p:guide pos="575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microsoft.com/office/2016/11/relationships/changesInfo" Target="changesInfos/changesInfo1.xml"/><Relationship Id="rId3" Type="http://schemas.openxmlformats.org/officeDocument/2006/relationships/slideMaster" Target="slideMasters/slideMaster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viewProps" Target="view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透也 渡邊" userId="60a3035e3d99f22e" providerId="LiveId" clId="{6A24346F-BC9D-4B9A-A46A-5FF42CE47D0B}"/>
    <pc:docChg chg="undo custSel addSld delSld modSld">
      <pc:chgData name="透也 渡邊" userId="60a3035e3d99f22e" providerId="LiveId" clId="{6A24346F-BC9D-4B9A-A46A-5FF42CE47D0B}" dt="2023-01-10T13:48:54.120" v="3157" actId="6549"/>
      <pc:docMkLst>
        <pc:docMk/>
      </pc:docMkLst>
      <pc:sldChg chg="modSp mod">
        <pc:chgData name="透也 渡邊" userId="60a3035e3d99f22e" providerId="LiveId" clId="{6A24346F-BC9D-4B9A-A46A-5FF42CE47D0B}" dt="2023-01-10T13:09:02.839" v="2373" actId="6549"/>
        <pc:sldMkLst>
          <pc:docMk/>
          <pc:sldMk cId="3475055732" sldId="1725"/>
        </pc:sldMkLst>
        <pc:spChg chg="mod">
          <ac:chgData name="透也 渡邊" userId="60a3035e3d99f22e" providerId="LiveId" clId="{6A24346F-BC9D-4B9A-A46A-5FF42CE47D0B}" dt="2023-01-10T13:09:02.839" v="2373" actId="6549"/>
          <ac:spMkLst>
            <pc:docMk/>
            <pc:sldMk cId="3475055732" sldId="1725"/>
            <ac:spMk id="3" creationId="{00000000-0000-0000-0000-000000000000}"/>
          </ac:spMkLst>
        </pc:spChg>
      </pc:sldChg>
      <pc:sldChg chg="addSp delSp modSp mod">
        <pc:chgData name="透也 渡邊" userId="60a3035e3d99f22e" providerId="LiveId" clId="{6A24346F-BC9D-4B9A-A46A-5FF42CE47D0B}" dt="2023-01-10T13:06:27.124" v="2182" actId="20577"/>
        <pc:sldMkLst>
          <pc:docMk/>
          <pc:sldMk cId="136489951" sldId="1786"/>
        </pc:sldMkLst>
        <pc:spChg chg="add del mod">
          <ac:chgData name="透也 渡邊" userId="60a3035e3d99f22e" providerId="LiveId" clId="{6A24346F-BC9D-4B9A-A46A-5FF42CE47D0B}" dt="2023-01-10T12:20:51.115" v="11" actId="478"/>
          <ac:spMkLst>
            <pc:docMk/>
            <pc:sldMk cId="136489951" sldId="1786"/>
            <ac:spMk id="2" creationId="{7293233B-C2B1-90DA-305D-178F01553D11}"/>
          </ac:spMkLst>
        </pc:spChg>
        <pc:spChg chg="add mod">
          <ac:chgData name="透也 渡邊" userId="60a3035e3d99f22e" providerId="LiveId" clId="{6A24346F-BC9D-4B9A-A46A-5FF42CE47D0B}" dt="2023-01-10T12:28:52.188" v="264" actId="1038"/>
          <ac:spMkLst>
            <pc:docMk/>
            <pc:sldMk cId="136489951" sldId="1786"/>
            <ac:spMk id="3" creationId="{211118F7-B541-A436-B2A3-756A7BF0E93D}"/>
          </ac:spMkLst>
        </pc:spChg>
        <pc:spChg chg="add mod">
          <ac:chgData name="透也 渡邊" userId="60a3035e3d99f22e" providerId="LiveId" clId="{6A24346F-BC9D-4B9A-A46A-5FF42CE47D0B}" dt="2023-01-10T12:26:41.409" v="220" actId="1038"/>
          <ac:spMkLst>
            <pc:docMk/>
            <pc:sldMk cId="136489951" sldId="1786"/>
            <ac:spMk id="4" creationId="{15E04D62-9582-F796-050F-64893E9D9EF4}"/>
          </ac:spMkLst>
        </pc:spChg>
        <pc:spChg chg="add mod">
          <ac:chgData name="透也 渡邊" userId="60a3035e3d99f22e" providerId="LiveId" clId="{6A24346F-BC9D-4B9A-A46A-5FF42CE47D0B}" dt="2023-01-10T12:28:52.188" v="264" actId="1038"/>
          <ac:spMkLst>
            <pc:docMk/>
            <pc:sldMk cId="136489951" sldId="1786"/>
            <ac:spMk id="5" creationId="{92798C2F-F114-011D-6497-29750E03AAFB}"/>
          </ac:spMkLst>
        </pc:spChg>
        <pc:spChg chg="add mod">
          <ac:chgData name="透也 渡邊" userId="60a3035e3d99f22e" providerId="LiveId" clId="{6A24346F-BC9D-4B9A-A46A-5FF42CE47D0B}" dt="2023-01-10T12:27:34.558" v="240" actId="465"/>
          <ac:spMkLst>
            <pc:docMk/>
            <pc:sldMk cId="136489951" sldId="1786"/>
            <ac:spMk id="6" creationId="{7BB6FF2C-FABE-AA83-1330-B50E752DE368}"/>
          </ac:spMkLst>
        </pc:spChg>
        <pc:spChg chg="add mod">
          <ac:chgData name="透也 渡邊" userId="60a3035e3d99f22e" providerId="LiveId" clId="{6A24346F-BC9D-4B9A-A46A-5FF42CE47D0B}" dt="2023-01-10T12:28:52.188" v="264" actId="1038"/>
          <ac:spMkLst>
            <pc:docMk/>
            <pc:sldMk cId="136489951" sldId="1786"/>
            <ac:spMk id="7" creationId="{32365241-481B-E615-196F-5B01B3BEAFBA}"/>
          </ac:spMkLst>
        </pc:spChg>
        <pc:spChg chg="add mod">
          <ac:chgData name="透也 渡邊" userId="60a3035e3d99f22e" providerId="LiveId" clId="{6A24346F-BC9D-4B9A-A46A-5FF42CE47D0B}" dt="2023-01-10T12:27:34.558" v="240" actId="465"/>
          <ac:spMkLst>
            <pc:docMk/>
            <pc:sldMk cId="136489951" sldId="1786"/>
            <ac:spMk id="8" creationId="{DEC93F57-64BD-F2DB-B04A-6FBCBB010918}"/>
          </ac:spMkLst>
        </pc:spChg>
        <pc:spChg chg="add mod">
          <ac:chgData name="透也 渡邊" userId="60a3035e3d99f22e" providerId="LiveId" clId="{6A24346F-BC9D-4B9A-A46A-5FF42CE47D0B}" dt="2023-01-10T12:28:52.188" v="264" actId="1038"/>
          <ac:spMkLst>
            <pc:docMk/>
            <pc:sldMk cId="136489951" sldId="1786"/>
            <ac:spMk id="10" creationId="{4C5D6822-5C68-8596-366B-48111A4B833B}"/>
          </ac:spMkLst>
        </pc:spChg>
        <pc:spChg chg="add mod">
          <ac:chgData name="透也 渡邊" userId="60a3035e3d99f22e" providerId="LiveId" clId="{6A24346F-BC9D-4B9A-A46A-5FF42CE47D0B}" dt="2023-01-10T12:27:34.558" v="240" actId="465"/>
          <ac:spMkLst>
            <pc:docMk/>
            <pc:sldMk cId="136489951" sldId="1786"/>
            <ac:spMk id="12" creationId="{E922A269-36D5-BB25-04CE-40CD05E7B796}"/>
          </ac:spMkLst>
        </pc:spChg>
        <pc:spChg chg="add mod">
          <ac:chgData name="透也 渡邊" userId="60a3035e3d99f22e" providerId="LiveId" clId="{6A24346F-BC9D-4B9A-A46A-5FF42CE47D0B}" dt="2023-01-10T12:28:52.188" v="264" actId="1038"/>
          <ac:spMkLst>
            <pc:docMk/>
            <pc:sldMk cId="136489951" sldId="1786"/>
            <ac:spMk id="13" creationId="{0012B637-46AE-1619-A96B-E9BBCD6D2CE8}"/>
          </ac:spMkLst>
        </pc:spChg>
        <pc:spChg chg="add mod">
          <ac:chgData name="透也 渡邊" userId="60a3035e3d99f22e" providerId="LiveId" clId="{6A24346F-BC9D-4B9A-A46A-5FF42CE47D0B}" dt="2023-01-10T12:27:34.558" v="240" actId="465"/>
          <ac:spMkLst>
            <pc:docMk/>
            <pc:sldMk cId="136489951" sldId="1786"/>
            <ac:spMk id="14" creationId="{A1181CA6-245B-0C70-9E3D-BA47D9544EC3}"/>
          </ac:spMkLst>
        </pc:spChg>
        <pc:spChg chg="add mod">
          <ac:chgData name="透也 渡邊" userId="60a3035e3d99f22e" providerId="LiveId" clId="{6A24346F-BC9D-4B9A-A46A-5FF42CE47D0B}" dt="2023-01-10T12:28:52.188" v="264" actId="1038"/>
          <ac:spMkLst>
            <pc:docMk/>
            <pc:sldMk cId="136489951" sldId="1786"/>
            <ac:spMk id="15" creationId="{CDA4CDA1-2397-6133-4B11-1216C57A3465}"/>
          </ac:spMkLst>
        </pc:spChg>
        <pc:spChg chg="add mod">
          <ac:chgData name="透也 渡邊" userId="60a3035e3d99f22e" providerId="LiveId" clId="{6A24346F-BC9D-4B9A-A46A-5FF42CE47D0B}" dt="2023-01-10T12:27:34.558" v="240" actId="465"/>
          <ac:spMkLst>
            <pc:docMk/>
            <pc:sldMk cId="136489951" sldId="1786"/>
            <ac:spMk id="16" creationId="{9D8C0995-C7A9-C916-D1F8-2C8A310FF4F6}"/>
          </ac:spMkLst>
        </pc:spChg>
        <pc:spChg chg="add mod">
          <ac:chgData name="透也 渡邊" userId="60a3035e3d99f22e" providerId="LiveId" clId="{6A24346F-BC9D-4B9A-A46A-5FF42CE47D0B}" dt="2023-01-10T12:28:52.188" v="264" actId="1038"/>
          <ac:spMkLst>
            <pc:docMk/>
            <pc:sldMk cId="136489951" sldId="1786"/>
            <ac:spMk id="17" creationId="{7342DBCE-6581-A358-CE4F-0D2A677CFEF0}"/>
          </ac:spMkLst>
        </pc:spChg>
        <pc:spChg chg="add mod">
          <ac:chgData name="透也 渡邊" userId="60a3035e3d99f22e" providerId="LiveId" clId="{6A24346F-BC9D-4B9A-A46A-5FF42CE47D0B}" dt="2023-01-10T12:27:34.558" v="240" actId="465"/>
          <ac:spMkLst>
            <pc:docMk/>
            <pc:sldMk cId="136489951" sldId="1786"/>
            <ac:spMk id="18" creationId="{78045DDA-3148-266D-A3DD-121DAFFBCFBE}"/>
          </ac:spMkLst>
        </pc:spChg>
        <pc:spChg chg="add mod">
          <ac:chgData name="透也 渡邊" userId="60a3035e3d99f22e" providerId="LiveId" clId="{6A24346F-BC9D-4B9A-A46A-5FF42CE47D0B}" dt="2023-01-10T12:28:52.188" v="264" actId="1038"/>
          <ac:spMkLst>
            <pc:docMk/>
            <pc:sldMk cId="136489951" sldId="1786"/>
            <ac:spMk id="19" creationId="{CA720BB8-B2EB-E730-EDFE-2321E43DB0F3}"/>
          </ac:spMkLst>
        </pc:spChg>
        <pc:spChg chg="add mod">
          <ac:chgData name="透也 渡邊" userId="60a3035e3d99f22e" providerId="LiveId" clId="{6A24346F-BC9D-4B9A-A46A-5FF42CE47D0B}" dt="2023-01-10T12:27:34.558" v="240" actId="465"/>
          <ac:spMkLst>
            <pc:docMk/>
            <pc:sldMk cId="136489951" sldId="1786"/>
            <ac:spMk id="20" creationId="{79030830-BDB8-9B5D-790A-572A1593A94F}"/>
          </ac:spMkLst>
        </pc:spChg>
        <pc:spChg chg="add mod">
          <ac:chgData name="透也 渡邊" userId="60a3035e3d99f22e" providerId="LiveId" clId="{6A24346F-BC9D-4B9A-A46A-5FF42CE47D0B}" dt="2023-01-10T12:28:52.188" v="264" actId="1038"/>
          <ac:spMkLst>
            <pc:docMk/>
            <pc:sldMk cId="136489951" sldId="1786"/>
            <ac:spMk id="21" creationId="{14E0EA48-0A5E-F504-EAC0-88961F6B1874}"/>
          </ac:spMkLst>
        </pc:spChg>
        <pc:spChg chg="add mod">
          <ac:chgData name="透也 渡邊" userId="60a3035e3d99f22e" providerId="LiveId" clId="{6A24346F-BC9D-4B9A-A46A-5FF42CE47D0B}" dt="2023-01-10T12:27:20.121" v="239" actId="1076"/>
          <ac:spMkLst>
            <pc:docMk/>
            <pc:sldMk cId="136489951" sldId="1786"/>
            <ac:spMk id="22" creationId="{17EF17A6-0473-BD45-0F44-4263D41FF7D8}"/>
          </ac:spMkLst>
        </pc:spChg>
        <pc:spChg chg="add mod">
          <ac:chgData name="透也 渡邊" userId="60a3035e3d99f22e" providerId="LiveId" clId="{6A24346F-BC9D-4B9A-A46A-5FF42CE47D0B}" dt="2023-01-10T12:30:52.555" v="292" actId="2792"/>
          <ac:spMkLst>
            <pc:docMk/>
            <pc:sldMk cId="136489951" sldId="1786"/>
            <ac:spMk id="23" creationId="{3B4EFCAE-41EE-0664-70BF-932A4266AA36}"/>
          </ac:spMkLst>
        </pc:spChg>
        <pc:spChg chg="add mod">
          <ac:chgData name="透也 渡邊" userId="60a3035e3d99f22e" providerId="LiveId" clId="{6A24346F-BC9D-4B9A-A46A-5FF42CE47D0B}" dt="2023-01-10T12:28:57.860" v="266" actId="404"/>
          <ac:spMkLst>
            <pc:docMk/>
            <pc:sldMk cId="136489951" sldId="1786"/>
            <ac:spMk id="24" creationId="{1667C25E-CBE8-1738-FB04-4A6A0925DB7E}"/>
          </ac:spMkLst>
        </pc:spChg>
        <pc:spChg chg="add mod">
          <ac:chgData name="透也 渡邊" userId="60a3035e3d99f22e" providerId="LiveId" clId="{6A24346F-BC9D-4B9A-A46A-5FF42CE47D0B}" dt="2023-01-10T12:27:43.297" v="245" actId="571"/>
          <ac:spMkLst>
            <pc:docMk/>
            <pc:sldMk cId="136489951" sldId="1786"/>
            <ac:spMk id="25" creationId="{D288026C-07FB-569E-F11A-BB5E87F678ED}"/>
          </ac:spMkLst>
        </pc:spChg>
        <pc:spChg chg="add mod">
          <ac:chgData name="透也 渡邊" userId="60a3035e3d99f22e" providerId="LiveId" clId="{6A24346F-BC9D-4B9A-A46A-5FF42CE47D0B}" dt="2023-01-10T12:27:43.054" v="244" actId="571"/>
          <ac:spMkLst>
            <pc:docMk/>
            <pc:sldMk cId="136489951" sldId="1786"/>
            <ac:spMk id="26" creationId="{1D6A86B1-B0D6-0B59-6FAC-95790A2BB1E3}"/>
          </ac:spMkLst>
        </pc:spChg>
        <pc:spChg chg="mod">
          <ac:chgData name="透也 渡邊" userId="60a3035e3d99f22e" providerId="LiveId" clId="{6A24346F-BC9D-4B9A-A46A-5FF42CE47D0B}" dt="2023-01-10T12:27:15.256" v="237" actId="14100"/>
          <ac:spMkLst>
            <pc:docMk/>
            <pc:sldMk cId="136489951" sldId="1786"/>
            <ac:spMk id="27" creationId="{5D136F6A-52BB-436C-BF8C-B19A9D13CC88}"/>
          </ac:spMkLst>
        </pc:spChg>
        <pc:spChg chg="add mod">
          <ac:chgData name="透也 渡邊" userId="60a3035e3d99f22e" providerId="LiveId" clId="{6A24346F-BC9D-4B9A-A46A-5FF42CE47D0B}" dt="2023-01-10T12:29:05.305" v="268" actId="1076"/>
          <ac:spMkLst>
            <pc:docMk/>
            <pc:sldMk cId="136489951" sldId="1786"/>
            <ac:spMk id="28" creationId="{584052D3-45B4-126B-B043-A34F0C9CCA3B}"/>
          </ac:spMkLst>
        </pc:spChg>
        <pc:spChg chg="add mod">
          <ac:chgData name="透也 渡邊" userId="60a3035e3d99f22e" providerId="LiveId" clId="{6A24346F-BC9D-4B9A-A46A-5FF42CE47D0B}" dt="2023-01-10T12:29:08.527" v="269" actId="571"/>
          <ac:spMkLst>
            <pc:docMk/>
            <pc:sldMk cId="136489951" sldId="1786"/>
            <ac:spMk id="29" creationId="{2ED1728C-7C5D-4B63-3686-EC97BA6CDBE8}"/>
          </ac:spMkLst>
        </pc:spChg>
        <pc:spChg chg="add mod">
          <ac:chgData name="透也 渡邊" userId="60a3035e3d99f22e" providerId="LiveId" clId="{6A24346F-BC9D-4B9A-A46A-5FF42CE47D0B}" dt="2023-01-10T12:29:17.364" v="270" actId="571"/>
          <ac:spMkLst>
            <pc:docMk/>
            <pc:sldMk cId="136489951" sldId="1786"/>
            <ac:spMk id="30" creationId="{EE6637DF-1091-FE15-BA6B-75CFD61BFE2B}"/>
          </ac:spMkLst>
        </pc:spChg>
        <pc:spChg chg="add mod">
          <ac:chgData name="透也 渡邊" userId="60a3035e3d99f22e" providerId="LiveId" clId="{6A24346F-BC9D-4B9A-A46A-5FF42CE47D0B}" dt="2023-01-10T12:29:51.737" v="271" actId="571"/>
          <ac:spMkLst>
            <pc:docMk/>
            <pc:sldMk cId="136489951" sldId="1786"/>
            <ac:spMk id="31" creationId="{C0659A76-042D-A78E-49AB-5D96F77CAD2B}"/>
          </ac:spMkLst>
        </pc:spChg>
        <pc:spChg chg="add mod">
          <ac:chgData name="透也 渡邊" userId="60a3035e3d99f22e" providerId="LiveId" clId="{6A24346F-BC9D-4B9A-A46A-5FF42CE47D0B}" dt="2023-01-10T12:29:55.130" v="272" actId="571"/>
          <ac:spMkLst>
            <pc:docMk/>
            <pc:sldMk cId="136489951" sldId="1786"/>
            <ac:spMk id="32" creationId="{BC0ED53E-DCD8-4D42-B4CB-1905B0EB6B66}"/>
          </ac:spMkLst>
        </pc:spChg>
        <pc:spChg chg="add mod">
          <ac:chgData name="透也 渡邊" userId="60a3035e3d99f22e" providerId="LiveId" clId="{6A24346F-BC9D-4B9A-A46A-5FF42CE47D0B}" dt="2023-01-10T12:29:59.561" v="273" actId="571"/>
          <ac:spMkLst>
            <pc:docMk/>
            <pc:sldMk cId="136489951" sldId="1786"/>
            <ac:spMk id="33" creationId="{1D873BF2-852E-42E9-A6CC-8FB7EBF90A55}"/>
          </ac:spMkLst>
        </pc:spChg>
        <pc:spChg chg="add mod">
          <ac:chgData name="透也 渡邊" userId="60a3035e3d99f22e" providerId="LiveId" clId="{6A24346F-BC9D-4B9A-A46A-5FF42CE47D0B}" dt="2023-01-10T12:30:06.826" v="274" actId="571"/>
          <ac:spMkLst>
            <pc:docMk/>
            <pc:sldMk cId="136489951" sldId="1786"/>
            <ac:spMk id="34" creationId="{7F67B905-3FDC-56ED-D4BD-BDA0199795E9}"/>
          </ac:spMkLst>
        </pc:spChg>
        <pc:spChg chg="add mod">
          <ac:chgData name="透也 渡邊" userId="60a3035e3d99f22e" providerId="LiveId" clId="{6A24346F-BC9D-4B9A-A46A-5FF42CE47D0B}" dt="2023-01-10T12:30:09.728" v="275" actId="571"/>
          <ac:spMkLst>
            <pc:docMk/>
            <pc:sldMk cId="136489951" sldId="1786"/>
            <ac:spMk id="35" creationId="{9D9745EB-A991-0191-3A52-9DDEF37ADE66}"/>
          </ac:spMkLst>
        </pc:spChg>
        <pc:graphicFrameChg chg="mod modGraphic">
          <ac:chgData name="透也 渡邊" userId="60a3035e3d99f22e" providerId="LiveId" clId="{6A24346F-BC9D-4B9A-A46A-5FF42CE47D0B}" dt="2023-01-10T13:06:27.124" v="2182" actId="20577"/>
          <ac:graphicFrameMkLst>
            <pc:docMk/>
            <pc:sldMk cId="136489951" sldId="1786"/>
            <ac:graphicFrameMk id="11" creationId="{00000000-0000-0000-0000-000000000000}"/>
          </ac:graphicFrameMkLst>
        </pc:graphicFrameChg>
      </pc:sldChg>
      <pc:sldChg chg="addSp modSp mod">
        <pc:chgData name="透也 渡邊" userId="60a3035e3d99f22e" providerId="LiveId" clId="{6A24346F-BC9D-4B9A-A46A-5FF42CE47D0B}" dt="2023-01-10T13:44:39.704" v="2925" actId="20577"/>
        <pc:sldMkLst>
          <pc:docMk/>
          <pc:sldMk cId="1721533391" sldId="1787"/>
        </pc:sldMkLst>
        <pc:spChg chg="add mod">
          <ac:chgData name="透也 渡邊" userId="60a3035e3d99f22e" providerId="LiveId" clId="{6A24346F-BC9D-4B9A-A46A-5FF42CE47D0B}" dt="2023-01-10T13:44:39.704" v="2925" actId="20577"/>
          <ac:spMkLst>
            <pc:docMk/>
            <pc:sldMk cId="1721533391" sldId="1787"/>
            <ac:spMk id="2" creationId="{53B88E28-7EF0-4BFC-D004-8908063231BF}"/>
          </ac:spMkLst>
        </pc:spChg>
        <pc:graphicFrameChg chg="modGraphic">
          <ac:chgData name="透也 渡邊" userId="60a3035e3d99f22e" providerId="LiveId" clId="{6A24346F-BC9D-4B9A-A46A-5FF42CE47D0B}" dt="2023-01-10T13:36:57.175" v="2710" actId="20577"/>
          <ac:graphicFrameMkLst>
            <pc:docMk/>
            <pc:sldMk cId="1721533391" sldId="1787"/>
            <ac:graphicFrameMk id="48" creationId="{40C400DA-8288-2747-984B-9B9887D36696}"/>
          </ac:graphicFrameMkLst>
        </pc:graphicFrameChg>
      </pc:sldChg>
      <pc:sldChg chg="addSp delSp modSp mod">
        <pc:chgData name="透也 渡邊" userId="60a3035e3d99f22e" providerId="LiveId" clId="{6A24346F-BC9D-4B9A-A46A-5FF42CE47D0B}" dt="2023-01-10T13:06:18.112" v="2168" actId="20577"/>
        <pc:sldMkLst>
          <pc:docMk/>
          <pc:sldMk cId="2705822015" sldId="1845"/>
        </pc:sldMkLst>
        <pc:spChg chg="add del">
          <ac:chgData name="透也 渡邊" userId="60a3035e3d99f22e" providerId="LiveId" clId="{6A24346F-BC9D-4B9A-A46A-5FF42CE47D0B}" dt="2023-01-10T12:49:18.361" v="1075" actId="22"/>
          <ac:spMkLst>
            <pc:docMk/>
            <pc:sldMk cId="2705822015" sldId="1845"/>
            <ac:spMk id="3" creationId="{19A638CC-555A-6CC7-8277-0341F0105B7A}"/>
          </ac:spMkLst>
        </pc:spChg>
        <pc:graphicFrameChg chg="mod modGraphic">
          <ac:chgData name="透也 渡邊" userId="60a3035e3d99f22e" providerId="LiveId" clId="{6A24346F-BC9D-4B9A-A46A-5FF42CE47D0B}" dt="2023-01-10T13:06:18.112" v="2168" actId="20577"/>
          <ac:graphicFrameMkLst>
            <pc:docMk/>
            <pc:sldMk cId="2705822015" sldId="1845"/>
            <ac:graphicFrameMk id="5" creationId="{B02DD243-B8B8-E149-9807-FB58C34D9F68}"/>
          </ac:graphicFrameMkLst>
        </pc:graphicFrameChg>
        <pc:graphicFrameChg chg="mod modGraphic">
          <ac:chgData name="透也 渡邊" userId="60a3035e3d99f22e" providerId="LiveId" clId="{6A24346F-BC9D-4B9A-A46A-5FF42CE47D0B}" dt="2023-01-10T12:46:18.086" v="1071" actId="20577"/>
          <ac:graphicFrameMkLst>
            <pc:docMk/>
            <pc:sldMk cId="2705822015" sldId="1845"/>
            <ac:graphicFrameMk id="7" creationId="{CB2FC9C2-3F3E-3049-94B1-ECE18CE9E4C7}"/>
          </ac:graphicFrameMkLst>
        </pc:graphicFrameChg>
      </pc:sldChg>
      <pc:sldChg chg="add del">
        <pc:chgData name="透也 渡邊" userId="60a3035e3d99f22e" providerId="LiveId" clId="{6A24346F-BC9D-4B9A-A46A-5FF42CE47D0B}" dt="2023-01-10T12:49:13.211" v="1073"/>
        <pc:sldMkLst>
          <pc:docMk/>
          <pc:sldMk cId="1746228138" sldId="1846"/>
        </pc:sldMkLst>
      </pc:sldChg>
      <pc:sldChg chg="addSp delSp modSp add mod">
        <pc:chgData name="透也 渡邊" userId="60a3035e3d99f22e" providerId="LiveId" clId="{6A24346F-BC9D-4B9A-A46A-5FF42CE47D0B}" dt="2023-01-10T13:08:25.163" v="2366" actId="208"/>
        <pc:sldMkLst>
          <pc:docMk/>
          <pc:sldMk cId="4082732665" sldId="1846"/>
        </pc:sldMkLst>
        <pc:spChg chg="add mod">
          <ac:chgData name="透也 渡邊" userId="60a3035e3d99f22e" providerId="LiveId" clId="{6A24346F-BC9D-4B9A-A46A-5FF42CE47D0B}" dt="2023-01-10T12:50:08.923" v="1080" actId="571"/>
          <ac:spMkLst>
            <pc:docMk/>
            <pc:sldMk cId="4082732665" sldId="1846"/>
            <ac:spMk id="2" creationId="{B0500C7F-A3F3-D990-1230-1B16ABEB4352}"/>
          </ac:spMkLst>
        </pc:spChg>
        <pc:spChg chg="mod">
          <ac:chgData name="透也 渡邊" userId="60a3035e3d99f22e" providerId="LiveId" clId="{6A24346F-BC9D-4B9A-A46A-5FF42CE47D0B}" dt="2023-01-10T12:56:54.469" v="1658" actId="1076"/>
          <ac:spMkLst>
            <pc:docMk/>
            <pc:sldMk cId="4082732665" sldId="1846"/>
            <ac:spMk id="3" creationId="{211118F7-B541-A436-B2A3-756A7BF0E93D}"/>
          </ac:spMkLst>
        </pc:spChg>
        <pc:spChg chg="del">
          <ac:chgData name="透也 渡邊" userId="60a3035e3d99f22e" providerId="LiveId" clId="{6A24346F-BC9D-4B9A-A46A-5FF42CE47D0B}" dt="2023-01-10T12:50:01.559" v="1078" actId="478"/>
          <ac:spMkLst>
            <pc:docMk/>
            <pc:sldMk cId="4082732665" sldId="1846"/>
            <ac:spMk id="4" creationId="{15E04D62-9582-F796-050F-64893E9D9EF4}"/>
          </ac:spMkLst>
        </pc:spChg>
        <pc:spChg chg="del">
          <ac:chgData name="透也 渡邊" userId="60a3035e3d99f22e" providerId="LiveId" clId="{6A24346F-BC9D-4B9A-A46A-5FF42CE47D0B}" dt="2023-01-10T12:50:13.726" v="1081" actId="478"/>
          <ac:spMkLst>
            <pc:docMk/>
            <pc:sldMk cId="4082732665" sldId="1846"/>
            <ac:spMk id="5" creationId="{92798C2F-F114-011D-6497-29750E03AAFB}"/>
          </ac:spMkLst>
        </pc:spChg>
        <pc:spChg chg="del">
          <ac:chgData name="透也 渡邊" userId="60a3035e3d99f22e" providerId="LiveId" clId="{6A24346F-BC9D-4B9A-A46A-5FF42CE47D0B}" dt="2023-01-10T12:50:01.559" v="1078" actId="478"/>
          <ac:spMkLst>
            <pc:docMk/>
            <pc:sldMk cId="4082732665" sldId="1846"/>
            <ac:spMk id="6" creationId="{7BB6FF2C-FABE-AA83-1330-B50E752DE368}"/>
          </ac:spMkLst>
        </pc:spChg>
        <pc:spChg chg="mod">
          <ac:chgData name="透也 渡邊" userId="60a3035e3d99f22e" providerId="LiveId" clId="{6A24346F-BC9D-4B9A-A46A-5FF42CE47D0B}" dt="2023-01-10T12:56:54.469" v="1658" actId="1076"/>
          <ac:spMkLst>
            <pc:docMk/>
            <pc:sldMk cId="4082732665" sldId="1846"/>
            <ac:spMk id="7" creationId="{32365241-481B-E615-196F-5B01B3BEAFBA}"/>
          </ac:spMkLst>
        </pc:spChg>
        <pc:spChg chg="del">
          <ac:chgData name="透也 渡邊" userId="60a3035e3d99f22e" providerId="LiveId" clId="{6A24346F-BC9D-4B9A-A46A-5FF42CE47D0B}" dt="2023-01-10T12:50:01.559" v="1078" actId="478"/>
          <ac:spMkLst>
            <pc:docMk/>
            <pc:sldMk cId="4082732665" sldId="1846"/>
            <ac:spMk id="8" creationId="{DEC93F57-64BD-F2DB-B04A-6FBCBB010918}"/>
          </ac:spMkLst>
        </pc:spChg>
        <pc:spChg chg="del">
          <ac:chgData name="透也 渡邊" userId="60a3035e3d99f22e" providerId="LiveId" clId="{6A24346F-BC9D-4B9A-A46A-5FF42CE47D0B}" dt="2023-01-10T12:50:30.783" v="1104" actId="478"/>
          <ac:spMkLst>
            <pc:docMk/>
            <pc:sldMk cId="4082732665" sldId="1846"/>
            <ac:spMk id="10" creationId="{4C5D6822-5C68-8596-366B-48111A4B833B}"/>
          </ac:spMkLst>
        </pc:spChg>
        <pc:spChg chg="del">
          <ac:chgData name="透也 渡邊" userId="60a3035e3d99f22e" providerId="LiveId" clId="{6A24346F-BC9D-4B9A-A46A-5FF42CE47D0B}" dt="2023-01-10T12:50:01.559" v="1078" actId="478"/>
          <ac:spMkLst>
            <pc:docMk/>
            <pc:sldMk cId="4082732665" sldId="1846"/>
            <ac:spMk id="12" creationId="{E922A269-36D5-BB25-04CE-40CD05E7B796}"/>
          </ac:spMkLst>
        </pc:spChg>
        <pc:spChg chg="mod">
          <ac:chgData name="透也 渡邊" userId="60a3035e3d99f22e" providerId="LiveId" clId="{6A24346F-BC9D-4B9A-A46A-5FF42CE47D0B}" dt="2023-01-10T12:56:54.469" v="1658" actId="1076"/>
          <ac:spMkLst>
            <pc:docMk/>
            <pc:sldMk cId="4082732665" sldId="1846"/>
            <ac:spMk id="13" creationId="{0012B637-46AE-1619-A96B-E9BBCD6D2CE8}"/>
          </ac:spMkLst>
        </pc:spChg>
        <pc:spChg chg="del">
          <ac:chgData name="透也 渡邊" userId="60a3035e3d99f22e" providerId="LiveId" clId="{6A24346F-BC9D-4B9A-A46A-5FF42CE47D0B}" dt="2023-01-10T12:50:01.559" v="1078" actId="478"/>
          <ac:spMkLst>
            <pc:docMk/>
            <pc:sldMk cId="4082732665" sldId="1846"/>
            <ac:spMk id="14" creationId="{A1181CA6-245B-0C70-9E3D-BA47D9544EC3}"/>
          </ac:spMkLst>
        </pc:spChg>
        <pc:spChg chg="mod">
          <ac:chgData name="透也 渡邊" userId="60a3035e3d99f22e" providerId="LiveId" clId="{6A24346F-BC9D-4B9A-A46A-5FF42CE47D0B}" dt="2023-01-10T12:56:54.469" v="1658" actId="1076"/>
          <ac:spMkLst>
            <pc:docMk/>
            <pc:sldMk cId="4082732665" sldId="1846"/>
            <ac:spMk id="15" creationId="{CDA4CDA1-2397-6133-4B11-1216C57A3465}"/>
          </ac:spMkLst>
        </pc:spChg>
        <pc:spChg chg="del">
          <ac:chgData name="透也 渡邊" userId="60a3035e3d99f22e" providerId="LiveId" clId="{6A24346F-BC9D-4B9A-A46A-5FF42CE47D0B}" dt="2023-01-10T12:50:01.559" v="1078" actId="478"/>
          <ac:spMkLst>
            <pc:docMk/>
            <pc:sldMk cId="4082732665" sldId="1846"/>
            <ac:spMk id="16" creationId="{9D8C0995-C7A9-C916-D1F8-2C8A310FF4F6}"/>
          </ac:spMkLst>
        </pc:spChg>
        <pc:spChg chg="mod">
          <ac:chgData name="透也 渡邊" userId="60a3035e3d99f22e" providerId="LiveId" clId="{6A24346F-BC9D-4B9A-A46A-5FF42CE47D0B}" dt="2023-01-10T12:56:54.469" v="1658" actId="1076"/>
          <ac:spMkLst>
            <pc:docMk/>
            <pc:sldMk cId="4082732665" sldId="1846"/>
            <ac:spMk id="17" creationId="{7342DBCE-6581-A358-CE4F-0D2A677CFEF0}"/>
          </ac:spMkLst>
        </pc:spChg>
        <pc:spChg chg="del">
          <ac:chgData name="透也 渡邊" userId="60a3035e3d99f22e" providerId="LiveId" clId="{6A24346F-BC9D-4B9A-A46A-5FF42CE47D0B}" dt="2023-01-10T12:50:01.559" v="1078" actId="478"/>
          <ac:spMkLst>
            <pc:docMk/>
            <pc:sldMk cId="4082732665" sldId="1846"/>
            <ac:spMk id="18" creationId="{78045DDA-3148-266D-A3DD-121DAFFBCFBE}"/>
          </ac:spMkLst>
        </pc:spChg>
        <pc:spChg chg="del">
          <ac:chgData name="透也 渡邊" userId="60a3035e3d99f22e" providerId="LiveId" clId="{6A24346F-BC9D-4B9A-A46A-5FF42CE47D0B}" dt="2023-01-10T12:50:58.814" v="1126" actId="478"/>
          <ac:spMkLst>
            <pc:docMk/>
            <pc:sldMk cId="4082732665" sldId="1846"/>
            <ac:spMk id="19" creationId="{CA720BB8-B2EB-E730-EDFE-2321E43DB0F3}"/>
          </ac:spMkLst>
        </pc:spChg>
        <pc:spChg chg="del">
          <ac:chgData name="透也 渡邊" userId="60a3035e3d99f22e" providerId="LiveId" clId="{6A24346F-BC9D-4B9A-A46A-5FF42CE47D0B}" dt="2023-01-10T12:50:01.559" v="1078" actId="478"/>
          <ac:spMkLst>
            <pc:docMk/>
            <pc:sldMk cId="4082732665" sldId="1846"/>
            <ac:spMk id="20" creationId="{79030830-BDB8-9B5D-790A-572A1593A94F}"/>
          </ac:spMkLst>
        </pc:spChg>
        <pc:spChg chg="mod">
          <ac:chgData name="透也 渡邊" userId="60a3035e3d99f22e" providerId="LiveId" clId="{6A24346F-BC9D-4B9A-A46A-5FF42CE47D0B}" dt="2023-01-10T12:56:54.469" v="1658" actId="1076"/>
          <ac:spMkLst>
            <pc:docMk/>
            <pc:sldMk cId="4082732665" sldId="1846"/>
            <ac:spMk id="21" creationId="{14E0EA48-0A5E-F504-EAC0-88961F6B1874}"/>
          </ac:spMkLst>
        </pc:spChg>
        <pc:spChg chg="del">
          <ac:chgData name="透也 渡邊" userId="60a3035e3d99f22e" providerId="LiveId" clId="{6A24346F-BC9D-4B9A-A46A-5FF42CE47D0B}" dt="2023-01-10T12:50:01.559" v="1078" actId="478"/>
          <ac:spMkLst>
            <pc:docMk/>
            <pc:sldMk cId="4082732665" sldId="1846"/>
            <ac:spMk id="22" creationId="{17EF17A6-0473-BD45-0F44-4263D41FF7D8}"/>
          </ac:spMkLst>
        </pc:spChg>
        <pc:spChg chg="mod">
          <ac:chgData name="透也 渡邊" userId="60a3035e3d99f22e" providerId="LiveId" clId="{6A24346F-BC9D-4B9A-A46A-5FF42CE47D0B}" dt="2023-01-10T12:56:54.469" v="1658" actId="1076"/>
          <ac:spMkLst>
            <pc:docMk/>
            <pc:sldMk cId="4082732665" sldId="1846"/>
            <ac:spMk id="23" creationId="{3B4EFCAE-41EE-0664-70BF-932A4266AA36}"/>
          </ac:spMkLst>
        </pc:spChg>
        <pc:spChg chg="del">
          <ac:chgData name="透也 渡邊" userId="60a3035e3d99f22e" providerId="LiveId" clId="{6A24346F-BC9D-4B9A-A46A-5FF42CE47D0B}" dt="2023-01-10T12:49:56.951" v="1077" actId="478"/>
          <ac:spMkLst>
            <pc:docMk/>
            <pc:sldMk cId="4082732665" sldId="1846"/>
            <ac:spMk id="24" creationId="{1667C25E-CBE8-1738-FB04-4A6A0925DB7E}"/>
          </ac:spMkLst>
        </pc:spChg>
        <pc:spChg chg="add mod">
          <ac:chgData name="透也 渡邊" userId="60a3035e3d99f22e" providerId="LiveId" clId="{6A24346F-BC9D-4B9A-A46A-5FF42CE47D0B}" dt="2023-01-10T12:56:54.469" v="1658" actId="1076"/>
          <ac:spMkLst>
            <pc:docMk/>
            <pc:sldMk cId="4082732665" sldId="1846"/>
            <ac:spMk id="25" creationId="{B868F9C5-FFB2-FE02-77E5-D487BF2A6429}"/>
          </ac:spMkLst>
        </pc:spChg>
        <pc:spChg chg="add mod">
          <ac:chgData name="透也 渡邊" userId="60a3035e3d99f22e" providerId="LiveId" clId="{6A24346F-BC9D-4B9A-A46A-5FF42CE47D0B}" dt="2023-01-10T12:56:54.469" v="1658" actId="1076"/>
          <ac:spMkLst>
            <pc:docMk/>
            <pc:sldMk cId="4082732665" sldId="1846"/>
            <ac:spMk id="26" creationId="{193781E5-9F6A-905B-9F7F-6FFA2A179EDC}"/>
          </ac:spMkLst>
        </pc:spChg>
        <pc:spChg chg="mod">
          <ac:chgData name="透也 渡邊" userId="60a3035e3d99f22e" providerId="LiveId" clId="{6A24346F-BC9D-4B9A-A46A-5FF42CE47D0B}" dt="2023-01-10T12:56:48.375" v="1657" actId="14100"/>
          <ac:spMkLst>
            <pc:docMk/>
            <pc:sldMk cId="4082732665" sldId="1846"/>
            <ac:spMk id="27" creationId="{5D136F6A-52BB-436C-BF8C-B19A9D13CC88}"/>
          </ac:spMkLst>
        </pc:spChg>
        <pc:spChg chg="del">
          <ac:chgData name="透也 渡邊" userId="60a3035e3d99f22e" providerId="LiveId" clId="{6A24346F-BC9D-4B9A-A46A-5FF42CE47D0B}" dt="2023-01-10T12:50:01.559" v="1078" actId="478"/>
          <ac:spMkLst>
            <pc:docMk/>
            <pc:sldMk cId="4082732665" sldId="1846"/>
            <ac:spMk id="28" creationId="{584052D3-45B4-126B-B043-A34F0C9CCA3B}"/>
          </ac:spMkLst>
        </pc:spChg>
        <pc:spChg chg="del">
          <ac:chgData name="透也 渡邊" userId="60a3035e3d99f22e" providerId="LiveId" clId="{6A24346F-BC9D-4B9A-A46A-5FF42CE47D0B}" dt="2023-01-10T12:50:01.559" v="1078" actId="478"/>
          <ac:spMkLst>
            <pc:docMk/>
            <pc:sldMk cId="4082732665" sldId="1846"/>
            <ac:spMk id="29" creationId="{2ED1728C-7C5D-4B63-3686-EC97BA6CDBE8}"/>
          </ac:spMkLst>
        </pc:spChg>
        <pc:spChg chg="del">
          <ac:chgData name="透也 渡邊" userId="60a3035e3d99f22e" providerId="LiveId" clId="{6A24346F-BC9D-4B9A-A46A-5FF42CE47D0B}" dt="2023-01-10T12:50:01.559" v="1078" actId="478"/>
          <ac:spMkLst>
            <pc:docMk/>
            <pc:sldMk cId="4082732665" sldId="1846"/>
            <ac:spMk id="30" creationId="{EE6637DF-1091-FE15-BA6B-75CFD61BFE2B}"/>
          </ac:spMkLst>
        </pc:spChg>
        <pc:spChg chg="del">
          <ac:chgData name="透也 渡邊" userId="60a3035e3d99f22e" providerId="LiveId" clId="{6A24346F-BC9D-4B9A-A46A-5FF42CE47D0B}" dt="2023-01-10T12:50:01.559" v="1078" actId="478"/>
          <ac:spMkLst>
            <pc:docMk/>
            <pc:sldMk cId="4082732665" sldId="1846"/>
            <ac:spMk id="31" creationId="{C0659A76-042D-A78E-49AB-5D96F77CAD2B}"/>
          </ac:spMkLst>
        </pc:spChg>
        <pc:spChg chg="del">
          <ac:chgData name="透也 渡邊" userId="60a3035e3d99f22e" providerId="LiveId" clId="{6A24346F-BC9D-4B9A-A46A-5FF42CE47D0B}" dt="2023-01-10T12:50:01.559" v="1078" actId="478"/>
          <ac:spMkLst>
            <pc:docMk/>
            <pc:sldMk cId="4082732665" sldId="1846"/>
            <ac:spMk id="32" creationId="{BC0ED53E-DCD8-4D42-B4CB-1905B0EB6B66}"/>
          </ac:spMkLst>
        </pc:spChg>
        <pc:spChg chg="del">
          <ac:chgData name="透也 渡邊" userId="60a3035e3d99f22e" providerId="LiveId" clId="{6A24346F-BC9D-4B9A-A46A-5FF42CE47D0B}" dt="2023-01-10T12:50:01.559" v="1078" actId="478"/>
          <ac:spMkLst>
            <pc:docMk/>
            <pc:sldMk cId="4082732665" sldId="1846"/>
            <ac:spMk id="33" creationId="{1D873BF2-852E-42E9-A6CC-8FB7EBF90A55}"/>
          </ac:spMkLst>
        </pc:spChg>
        <pc:spChg chg="del">
          <ac:chgData name="透也 渡邊" userId="60a3035e3d99f22e" providerId="LiveId" clId="{6A24346F-BC9D-4B9A-A46A-5FF42CE47D0B}" dt="2023-01-10T12:50:01.559" v="1078" actId="478"/>
          <ac:spMkLst>
            <pc:docMk/>
            <pc:sldMk cId="4082732665" sldId="1846"/>
            <ac:spMk id="34" creationId="{7F67B905-3FDC-56ED-D4BD-BDA0199795E9}"/>
          </ac:spMkLst>
        </pc:spChg>
        <pc:spChg chg="del">
          <ac:chgData name="透也 渡邊" userId="60a3035e3d99f22e" providerId="LiveId" clId="{6A24346F-BC9D-4B9A-A46A-5FF42CE47D0B}" dt="2023-01-10T12:50:01.559" v="1078" actId="478"/>
          <ac:spMkLst>
            <pc:docMk/>
            <pc:sldMk cId="4082732665" sldId="1846"/>
            <ac:spMk id="35" creationId="{9D9745EB-A991-0191-3A52-9DDEF37ADE66}"/>
          </ac:spMkLst>
        </pc:spChg>
        <pc:spChg chg="add mod">
          <ac:chgData name="透也 渡邊" userId="60a3035e3d99f22e" providerId="LiveId" clId="{6A24346F-BC9D-4B9A-A46A-5FF42CE47D0B}" dt="2023-01-10T12:56:54.469" v="1658" actId="1076"/>
          <ac:spMkLst>
            <pc:docMk/>
            <pc:sldMk cId="4082732665" sldId="1846"/>
            <ac:spMk id="36" creationId="{54362AB8-84DF-B97F-A4B7-1A4D8CAD63B7}"/>
          </ac:spMkLst>
        </pc:spChg>
        <pc:spChg chg="add mod">
          <ac:chgData name="透也 渡邊" userId="60a3035e3d99f22e" providerId="LiveId" clId="{6A24346F-BC9D-4B9A-A46A-5FF42CE47D0B}" dt="2023-01-10T12:56:54.469" v="1658" actId="1076"/>
          <ac:spMkLst>
            <pc:docMk/>
            <pc:sldMk cId="4082732665" sldId="1846"/>
            <ac:spMk id="37" creationId="{FBB2A0CE-DA3A-C5A7-C159-93653C74BCDE}"/>
          </ac:spMkLst>
        </pc:spChg>
        <pc:spChg chg="add mod">
          <ac:chgData name="透也 渡邊" userId="60a3035e3d99f22e" providerId="LiveId" clId="{6A24346F-BC9D-4B9A-A46A-5FF42CE47D0B}" dt="2023-01-10T12:56:54.469" v="1658" actId="1076"/>
          <ac:spMkLst>
            <pc:docMk/>
            <pc:sldMk cId="4082732665" sldId="1846"/>
            <ac:spMk id="38" creationId="{8EE70FB9-C360-C7E9-6D80-2EB002A3A955}"/>
          </ac:spMkLst>
        </pc:spChg>
        <pc:spChg chg="add mod">
          <ac:chgData name="透也 渡邊" userId="60a3035e3d99f22e" providerId="LiveId" clId="{6A24346F-BC9D-4B9A-A46A-5FF42CE47D0B}" dt="2023-01-10T12:56:54.469" v="1658" actId="1076"/>
          <ac:spMkLst>
            <pc:docMk/>
            <pc:sldMk cId="4082732665" sldId="1846"/>
            <ac:spMk id="39" creationId="{099BBFBE-9510-DF26-53C2-D18A282D59E3}"/>
          </ac:spMkLst>
        </pc:spChg>
        <pc:spChg chg="add mod">
          <ac:chgData name="透也 渡邊" userId="60a3035e3d99f22e" providerId="LiveId" clId="{6A24346F-BC9D-4B9A-A46A-5FF42CE47D0B}" dt="2023-01-10T13:08:25.163" v="2366" actId="208"/>
          <ac:spMkLst>
            <pc:docMk/>
            <pc:sldMk cId="4082732665" sldId="1846"/>
            <ac:spMk id="40" creationId="{1B734DC1-80C6-A117-E7E0-E5A3BFFD6920}"/>
          </ac:spMkLst>
        </pc:spChg>
        <pc:spChg chg="add mod">
          <ac:chgData name="透也 渡邊" userId="60a3035e3d99f22e" providerId="LiveId" clId="{6A24346F-BC9D-4B9A-A46A-5FF42CE47D0B}" dt="2023-01-10T13:01:55.066" v="1842" actId="20577"/>
          <ac:spMkLst>
            <pc:docMk/>
            <pc:sldMk cId="4082732665" sldId="1846"/>
            <ac:spMk id="41" creationId="{40742C74-478F-6BD8-D9A6-4A410C4AB29E}"/>
          </ac:spMkLst>
        </pc:spChg>
        <pc:spChg chg="add del mod">
          <ac:chgData name="透也 渡邊" userId="60a3035e3d99f22e" providerId="LiveId" clId="{6A24346F-BC9D-4B9A-A46A-5FF42CE47D0B}" dt="2023-01-10T12:57:01.153" v="1660" actId="478"/>
          <ac:spMkLst>
            <pc:docMk/>
            <pc:sldMk cId="4082732665" sldId="1846"/>
            <ac:spMk id="42" creationId="{E8E2ED42-5260-D9D4-352A-0E7D1AAA2C9D}"/>
          </ac:spMkLst>
        </pc:spChg>
        <pc:spChg chg="add del mod">
          <ac:chgData name="透也 渡邊" userId="60a3035e3d99f22e" providerId="LiveId" clId="{6A24346F-BC9D-4B9A-A46A-5FF42CE47D0B}" dt="2023-01-10T12:57:17.205" v="1673"/>
          <ac:spMkLst>
            <pc:docMk/>
            <pc:sldMk cId="4082732665" sldId="1846"/>
            <ac:spMk id="43" creationId="{31192D41-C10C-55DF-12C6-A896F7832B99}"/>
          </ac:spMkLst>
        </pc:spChg>
        <pc:spChg chg="add del mod">
          <ac:chgData name="透也 渡邊" userId="60a3035e3d99f22e" providerId="LiveId" clId="{6A24346F-BC9D-4B9A-A46A-5FF42CE47D0B}" dt="2023-01-10T12:57:17.205" v="1675"/>
          <ac:spMkLst>
            <pc:docMk/>
            <pc:sldMk cId="4082732665" sldId="1846"/>
            <ac:spMk id="44" creationId="{0965A0FE-92B3-D931-B26B-0215D24AEF68}"/>
          </ac:spMkLst>
        </pc:spChg>
        <pc:spChg chg="add del mod">
          <ac:chgData name="透也 渡邊" userId="60a3035e3d99f22e" providerId="LiveId" clId="{6A24346F-BC9D-4B9A-A46A-5FF42CE47D0B}" dt="2023-01-10T12:58:01.560" v="1717"/>
          <ac:spMkLst>
            <pc:docMk/>
            <pc:sldMk cId="4082732665" sldId="1846"/>
            <ac:spMk id="45" creationId="{35185FB4-5664-6C43-2573-4D3BD8A04E1E}"/>
          </ac:spMkLst>
        </pc:spChg>
        <pc:spChg chg="add del mod">
          <ac:chgData name="透也 渡邊" userId="60a3035e3d99f22e" providerId="LiveId" clId="{6A24346F-BC9D-4B9A-A46A-5FF42CE47D0B}" dt="2023-01-10T12:58:01.560" v="1719"/>
          <ac:spMkLst>
            <pc:docMk/>
            <pc:sldMk cId="4082732665" sldId="1846"/>
            <ac:spMk id="46" creationId="{B53BD553-D538-0A75-AD2B-4394D0650A93}"/>
          </ac:spMkLst>
        </pc:spChg>
        <pc:graphicFrameChg chg="mod modGraphic">
          <ac:chgData name="透也 渡邊" userId="60a3035e3d99f22e" providerId="LiveId" clId="{6A24346F-BC9D-4B9A-A46A-5FF42CE47D0B}" dt="2023-01-10T13:06:36.537" v="2196" actId="20577"/>
          <ac:graphicFrameMkLst>
            <pc:docMk/>
            <pc:sldMk cId="4082732665" sldId="1846"/>
            <ac:graphicFrameMk id="11" creationId="{00000000-0000-0000-0000-000000000000}"/>
          </ac:graphicFrameMkLst>
        </pc:graphicFrameChg>
      </pc:sldChg>
      <pc:sldChg chg="add del">
        <pc:chgData name="透也 渡邊" userId="60a3035e3d99f22e" providerId="LiveId" clId="{6A24346F-BC9D-4B9A-A46A-5FF42CE47D0B}" dt="2023-01-10T12:49:13.211" v="1073"/>
        <pc:sldMkLst>
          <pc:docMk/>
          <pc:sldMk cId="734299467" sldId="1847"/>
        </pc:sldMkLst>
      </pc:sldChg>
      <pc:sldChg chg="addSp delSp modSp add mod">
        <pc:chgData name="透也 渡邊" userId="60a3035e3d99f22e" providerId="LiveId" clId="{6A24346F-BC9D-4B9A-A46A-5FF42CE47D0B}" dt="2023-01-10T13:07:26.829" v="2363" actId="20577"/>
        <pc:sldMkLst>
          <pc:docMk/>
          <pc:sldMk cId="2720520323" sldId="1847"/>
        </pc:sldMkLst>
        <pc:spChg chg="add mod">
          <ac:chgData name="透也 渡邊" userId="60a3035e3d99f22e" providerId="LiveId" clId="{6A24346F-BC9D-4B9A-A46A-5FF42CE47D0B}" dt="2023-01-10T13:07:26.829" v="2363" actId="20577"/>
          <ac:spMkLst>
            <pc:docMk/>
            <pc:sldMk cId="2720520323" sldId="1847"/>
            <ac:spMk id="2" creationId="{E2802AEB-114D-06F8-D296-1A94618D7CE2}"/>
          </ac:spMkLst>
        </pc:spChg>
        <pc:graphicFrameChg chg="mod modGraphic">
          <ac:chgData name="透也 渡邊" userId="60a3035e3d99f22e" providerId="LiveId" clId="{6A24346F-BC9D-4B9A-A46A-5FF42CE47D0B}" dt="2023-01-10T13:05:40.624" v="2154" actId="20577"/>
          <ac:graphicFrameMkLst>
            <pc:docMk/>
            <pc:sldMk cId="2720520323" sldId="1847"/>
            <ac:graphicFrameMk id="5" creationId="{6E56A0DC-223C-7E4F-94CA-2A443E2CB34A}"/>
          </ac:graphicFrameMkLst>
        </pc:graphicFrameChg>
        <pc:graphicFrameChg chg="add del mod modGraphic">
          <ac:chgData name="透也 渡邊" userId="60a3035e3d99f22e" providerId="LiveId" clId="{6A24346F-BC9D-4B9A-A46A-5FF42CE47D0B}" dt="2023-01-10T13:01:41.041" v="1839"/>
          <ac:graphicFrameMkLst>
            <pc:docMk/>
            <pc:sldMk cId="2720520323" sldId="1847"/>
            <ac:graphicFrameMk id="48" creationId="{40C400DA-8288-2747-984B-9B9887D36696}"/>
          </ac:graphicFrameMkLst>
        </pc:graphicFrameChg>
      </pc:sldChg>
      <pc:sldChg chg="addSp delSp modSp add mod">
        <pc:chgData name="透也 渡邊" userId="60a3035e3d99f22e" providerId="LiveId" clId="{6A24346F-BC9D-4B9A-A46A-5FF42CE47D0B}" dt="2023-01-10T13:47:11.878" v="3137" actId="20577"/>
        <pc:sldMkLst>
          <pc:docMk/>
          <pc:sldMk cId="3988605292" sldId="1848"/>
        </pc:sldMkLst>
        <pc:spChg chg="add mod">
          <ac:chgData name="透也 渡邊" userId="60a3035e3d99f22e" providerId="LiveId" clId="{6A24346F-BC9D-4B9A-A46A-5FF42CE47D0B}" dt="2023-01-10T13:46:37.786" v="3090" actId="571"/>
          <ac:spMkLst>
            <pc:docMk/>
            <pc:sldMk cId="3988605292" sldId="1848"/>
            <ac:spMk id="2" creationId="{57D96DCB-4647-DDCF-CCC3-B99461004A79}"/>
          </ac:spMkLst>
        </pc:spChg>
        <pc:spChg chg="mod">
          <ac:chgData name="透也 渡邊" userId="60a3035e3d99f22e" providerId="LiveId" clId="{6A24346F-BC9D-4B9A-A46A-5FF42CE47D0B}" dt="2023-01-10T13:46:01.360" v="3088" actId="1076"/>
          <ac:spMkLst>
            <pc:docMk/>
            <pc:sldMk cId="3988605292" sldId="1848"/>
            <ac:spMk id="3" creationId="{211118F7-B541-A436-B2A3-756A7BF0E93D}"/>
          </ac:spMkLst>
        </pc:spChg>
        <pc:spChg chg="add mod">
          <ac:chgData name="透也 渡邊" userId="60a3035e3d99f22e" providerId="LiveId" clId="{6A24346F-BC9D-4B9A-A46A-5FF42CE47D0B}" dt="2023-01-10T13:46:48.865" v="3112" actId="1076"/>
          <ac:spMkLst>
            <pc:docMk/>
            <pc:sldMk cId="3988605292" sldId="1848"/>
            <ac:spMk id="4" creationId="{4886DC82-7D4C-4A66-44A0-707AAC10062A}"/>
          </ac:spMkLst>
        </pc:spChg>
        <pc:spChg chg="del">
          <ac:chgData name="透也 渡邊" userId="60a3035e3d99f22e" providerId="LiveId" clId="{6A24346F-BC9D-4B9A-A46A-5FF42CE47D0B}" dt="2023-01-10T13:45:05.863" v="2927" actId="478"/>
          <ac:spMkLst>
            <pc:docMk/>
            <pc:sldMk cId="3988605292" sldId="1848"/>
            <ac:spMk id="7" creationId="{32365241-481B-E615-196F-5B01B3BEAFBA}"/>
          </ac:spMkLst>
        </pc:spChg>
        <pc:spChg chg="del">
          <ac:chgData name="透也 渡邊" userId="60a3035e3d99f22e" providerId="LiveId" clId="{6A24346F-BC9D-4B9A-A46A-5FF42CE47D0B}" dt="2023-01-10T13:45:05.863" v="2927" actId="478"/>
          <ac:spMkLst>
            <pc:docMk/>
            <pc:sldMk cId="3988605292" sldId="1848"/>
            <ac:spMk id="13" creationId="{0012B637-46AE-1619-A96B-E9BBCD6D2CE8}"/>
          </ac:spMkLst>
        </pc:spChg>
        <pc:spChg chg="del">
          <ac:chgData name="透也 渡邊" userId="60a3035e3d99f22e" providerId="LiveId" clId="{6A24346F-BC9D-4B9A-A46A-5FF42CE47D0B}" dt="2023-01-10T13:45:05.863" v="2927" actId="478"/>
          <ac:spMkLst>
            <pc:docMk/>
            <pc:sldMk cId="3988605292" sldId="1848"/>
            <ac:spMk id="15" creationId="{CDA4CDA1-2397-6133-4B11-1216C57A3465}"/>
          </ac:spMkLst>
        </pc:spChg>
        <pc:spChg chg="del">
          <ac:chgData name="透也 渡邊" userId="60a3035e3d99f22e" providerId="LiveId" clId="{6A24346F-BC9D-4B9A-A46A-5FF42CE47D0B}" dt="2023-01-10T13:45:05.863" v="2927" actId="478"/>
          <ac:spMkLst>
            <pc:docMk/>
            <pc:sldMk cId="3988605292" sldId="1848"/>
            <ac:spMk id="17" creationId="{7342DBCE-6581-A358-CE4F-0D2A677CFEF0}"/>
          </ac:spMkLst>
        </pc:spChg>
        <pc:spChg chg="del">
          <ac:chgData name="透也 渡邊" userId="60a3035e3d99f22e" providerId="LiveId" clId="{6A24346F-BC9D-4B9A-A46A-5FF42CE47D0B}" dt="2023-01-10T13:45:05.863" v="2927" actId="478"/>
          <ac:spMkLst>
            <pc:docMk/>
            <pc:sldMk cId="3988605292" sldId="1848"/>
            <ac:spMk id="21" creationId="{14E0EA48-0A5E-F504-EAC0-88961F6B1874}"/>
          </ac:spMkLst>
        </pc:spChg>
        <pc:spChg chg="del">
          <ac:chgData name="透也 渡邊" userId="60a3035e3d99f22e" providerId="LiveId" clId="{6A24346F-BC9D-4B9A-A46A-5FF42CE47D0B}" dt="2023-01-10T13:45:09.576" v="2930" actId="478"/>
          <ac:spMkLst>
            <pc:docMk/>
            <pc:sldMk cId="3988605292" sldId="1848"/>
            <ac:spMk id="23" creationId="{3B4EFCAE-41EE-0664-70BF-932A4266AA36}"/>
          </ac:spMkLst>
        </pc:spChg>
        <pc:spChg chg="del">
          <ac:chgData name="透也 渡邊" userId="60a3035e3d99f22e" providerId="LiveId" clId="{6A24346F-BC9D-4B9A-A46A-5FF42CE47D0B}" dt="2023-01-10T13:45:07.863" v="2928" actId="478"/>
          <ac:spMkLst>
            <pc:docMk/>
            <pc:sldMk cId="3988605292" sldId="1848"/>
            <ac:spMk id="25" creationId="{B868F9C5-FFB2-FE02-77E5-D487BF2A6429}"/>
          </ac:spMkLst>
        </pc:spChg>
        <pc:spChg chg="del">
          <ac:chgData name="透也 渡邊" userId="60a3035e3d99f22e" providerId="LiveId" clId="{6A24346F-BC9D-4B9A-A46A-5FF42CE47D0B}" dt="2023-01-10T13:45:05.863" v="2927" actId="478"/>
          <ac:spMkLst>
            <pc:docMk/>
            <pc:sldMk cId="3988605292" sldId="1848"/>
            <ac:spMk id="26" creationId="{193781E5-9F6A-905B-9F7F-6FFA2A179EDC}"/>
          </ac:spMkLst>
        </pc:spChg>
        <pc:spChg chg="mod">
          <ac:chgData name="透也 渡邊" userId="60a3035e3d99f22e" providerId="LiveId" clId="{6A24346F-BC9D-4B9A-A46A-5FF42CE47D0B}" dt="2023-01-10T13:45:57.143" v="3087" actId="14100"/>
          <ac:spMkLst>
            <pc:docMk/>
            <pc:sldMk cId="3988605292" sldId="1848"/>
            <ac:spMk id="27" creationId="{5D136F6A-52BB-436C-BF8C-B19A9D13CC88}"/>
          </ac:spMkLst>
        </pc:spChg>
        <pc:spChg chg="del">
          <ac:chgData name="透也 渡邊" userId="60a3035e3d99f22e" providerId="LiveId" clId="{6A24346F-BC9D-4B9A-A46A-5FF42CE47D0B}" dt="2023-01-10T13:45:05.863" v="2927" actId="478"/>
          <ac:spMkLst>
            <pc:docMk/>
            <pc:sldMk cId="3988605292" sldId="1848"/>
            <ac:spMk id="36" creationId="{54362AB8-84DF-B97F-A4B7-1A4D8CAD63B7}"/>
          </ac:spMkLst>
        </pc:spChg>
        <pc:spChg chg="del">
          <ac:chgData name="透也 渡邊" userId="60a3035e3d99f22e" providerId="LiveId" clId="{6A24346F-BC9D-4B9A-A46A-5FF42CE47D0B}" dt="2023-01-10T13:45:05.863" v="2927" actId="478"/>
          <ac:spMkLst>
            <pc:docMk/>
            <pc:sldMk cId="3988605292" sldId="1848"/>
            <ac:spMk id="37" creationId="{FBB2A0CE-DA3A-C5A7-C159-93653C74BCDE}"/>
          </ac:spMkLst>
        </pc:spChg>
        <pc:spChg chg="del">
          <ac:chgData name="透也 渡邊" userId="60a3035e3d99f22e" providerId="LiveId" clId="{6A24346F-BC9D-4B9A-A46A-5FF42CE47D0B}" dt="2023-01-10T13:45:05.863" v="2927" actId="478"/>
          <ac:spMkLst>
            <pc:docMk/>
            <pc:sldMk cId="3988605292" sldId="1848"/>
            <ac:spMk id="38" creationId="{8EE70FB9-C360-C7E9-6D80-2EB002A3A955}"/>
          </ac:spMkLst>
        </pc:spChg>
        <pc:spChg chg="del">
          <ac:chgData name="透也 渡邊" userId="60a3035e3d99f22e" providerId="LiveId" clId="{6A24346F-BC9D-4B9A-A46A-5FF42CE47D0B}" dt="2023-01-10T13:45:05.863" v="2927" actId="478"/>
          <ac:spMkLst>
            <pc:docMk/>
            <pc:sldMk cId="3988605292" sldId="1848"/>
            <ac:spMk id="39" creationId="{099BBFBE-9510-DF26-53C2-D18A282D59E3}"/>
          </ac:spMkLst>
        </pc:spChg>
        <pc:spChg chg="del">
          <ac:chgData name="透也 渡邊" userId="60a3035e3d99f22e" providerId="LiveId" clId="{6A24346F-BC9D-4B9A-A46A-5FF42CE47D0B}" dt="2023-01-10T13:45:09.118" v="2929" actId="478"/>
          <ac:spMkLst>
            <pc:docMk/>
            <pc:sldMk cId="3988605292" sldId="1848"/>
            <ac:spMk id="40" creationId="{1B734DC1-80C6-A117-E7E0-E5A3BFFD6920}"/>
          </ac:spMkLst>
        </pc:spChg>
        <pc:spChg chg="del">
          <ac:chgData name="透也 渡邊" userId="60a3035e3d99f22e" providerId="LiveId" clId="{6A24346F-BC9D-4B9A-A46A-5FF42CE47D0B}" dt="2023-01-10T13:46:31.638" v="3089" actId="478"/>
          <ac:spMkLst>
            <pc:docMk/>
            <pc:sldMk cId="3988605292" sldId="1848"/>
            <ac:spMk id="41" creationId="{40742C74-478F-6BD8-D9A6-4A410C4AB29E}"/>
          </ac:spMkLst>
        </pc:spChg>
        <pc:graphicFrameChg chg="modGraphic">
          <ac:chgData name="透也 渡邊" userId="60a3035e3d99f22e" providerId="LiveId" clId="{6A24346F-BC9D-4B9A-A46A-5FF42CE47D0B}" dt="2023-01-10T13:47:11.878" v="3137" actId="20577"/>
          <ac:graphicFrameMkLst>
            <pc:docMk/>
            <pc:sldMk cId="3988605292" sldId="1848"/>
            <ac:graphicFrameMk id="11" creationId="{00000000-0000-0000-0000-000000000000}"/>
          </ac:graphicFrameMkLst>
        </pc:graphicFrameChg>
      </pc:sldChg>
      <pc:sldChg chg="new del">
        <pc:chgData name="透也 渡邊" userId="60a3035e3d99f22e" providerId="LiveId" clId="{6A24346F-BC9D-4B9A-A46A-5FF42CE47D0B}" dt="2023-01-10T13:01:07.228" v="1820" actId="680"/>
        <pc:sldMkLst>
          <pc:docMk/>
          <pc:sldMk cId="4250394079" sldId="1848"/>
        </pc:sldMkLst>
      </pc:sldChg>
      <pc:sldChg chg="addSp delSp modSp add mod">
        <pc:chgData name="透也 渡邊" userId="60a3035e3d99f22e" providerId="LiveId" clId="{6A24346F-BC9D-4B9A-A46A-5FF42CE47D0B}" dt="2023-01-10T13:48:54.120" v="3157" actId="6549"/>
        <pc:sldMkLst>
          <pc:docMk/>
          <pc:sldMk cId="3435889944" sldId="1849"/>
        </pc:sldMkLst>
        <pc:spChg chg="mod">
          <ac:chgData name="透也 渡邊" userId="60a3035e3d99f22e" providerId="LiveId" clId="{6A24346F-BC9D-4B9A-A46A-5FF42CE47D0B}" dt="2023-01-10T13:48:54.120" v="3157" actId="6549"/>
          <ac:spMkLst>
            <pc:docMk/>
            <pc:sldMk cId="3435889944" sldId="1849"/>
            <ac:spMk id="2" creationId="{E2802AEB-114D-06F8-D296-1A94618D7CE2}"/>
          </ac:spMkLst>
        </pc:spChg>
        <pc:graphicFrameChg chg="add mod modGraphic">
          <ac:chgData name="透也 渡邊" userId="60a3035e3d99f22e" providerId="LiveId" clId="{6A24346F-BC9D-4B9A-A46A-5FF42CE47D0B}" dt="2023-01-10T13:48:41.716" v="3155" actId="2165"/>
          <ac:graphicFrameMkLst>
            <pc:docMk/>
            <pc:sldMk cId="3435889944" sldId="1849"/>
            <ac:graphicFrameMk id="3" creationId="{52F04D9A-4FC3-9DA6-31D5-3A9CA4B2B7F7}"/>
          </ac:graphicFrameMkLst>
        </pc:graphicFrameChg>
        <pc:graphicFrameChg chg="modGraphic">
          <ac:chgData name="透也 渡邊" userId="60a3035e3d99f22e" providerId="LiveId" clId="{6A24346F-BC9D-4B9A-A46A-5FF42CE47D0B}" dt="2023-01-10T13:47:15.831" v="3139" actId="20577"/>
          <ac:graphicFrameMkLst>
            <pc:docMk/>
            <pc:sldMk cId="3435889944" sldId="1849"/>
            <ac:graphicFrameMk id="5" creationId="{6E56A0DC-223C-7E4F-94CA-2A443E2CB34A}"/>
          </ac:graphicFrameMkLst>
        </pc:graphicFrameChg>
        <pc:graphicFrameChg chg="del">
          <ac:chgData name="透也 渡邊" userId="60a3035e3d99f22e" providerId="LiveId" clId="{6A24346F-BC9D-4B9A-A46A-5FF42CE47D0B}" dt="2023-01-10T13:47:27.572" v="3141" actId="478"/>
          <ac:graphicFrameMkLst>
            <pc:docMk/>
            <pc:sldMk cId="3435889944" sldId="1849"/>
            <ac:graphicFrameMk id="48" creationId="{40C400DA-8288-2747-984B-9B9887D36696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50529" cy="497524"/>
          </a:xfrm>
          <a:prstGeom prst="rect">
            <a:avLst/>
          </a:prstGeom>
        </p:spPr>
        <p:txBody>
          <a:bodyPr vert="horz" lIns="91552" tIns="45776" rIns="91552" bIns="45776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5083" y="1"/>
            <a:ext cx="2950529" cy="497524"/>
          </a:xfrm>
          <a:prstGeom prst="rect">
            <a:avLst/>
          </a:prstGeom>
        </p:spPr>
        <p:txBody>
          <a:bodyPr vert="horz" lIns="91552" tIns="45776" rIns="91552" bIns="45776" rtlCol="0"/>
          <a:lstStyle>
            <a:lvl1pPr algn="r">
              <a:defRPr sz="1200"/>
            </a:lvl1pPr>
          </a:lstStyle>
          <a:p>
            <a:fld id="{647EA25E-29EA-48E7-9300-AB75ED5D0BAD}" type="datetimeFigureOut">
              <a:rPr lang="ko-KR" altLang="en-US" smtClean="0"/>
              <a:pPr/>
              <a:t>2023. 1. 12.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440226"/>
            <a:ext cx="2950529" cy="497523"/>
          </a:xfrm>
          <a:prstGeom prst="rect">
            <a:avLst/>
          </a:prstGeom>
        </p:spPr>
        <p:txBody>
          <a:bodyPr vert="horz" lIns="91552" tIns="45776" rIns="91552" bIns="45776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5083" y="9440226"/>
            <a:ext cx="2950529" cy="497523"/>
          </a:xfrm>
          <a:prstGeom prst="rect">
            <a:avLst/>
          </a:prstGeom>
        </p:spPr>
        <p:txBody>
          <a:bodyPr vert="horz" lIns="91552" tIns="45776" rIns="91552" bIns="45776" rtlCol="0" anchor="b"/>
          <a:lstStyle>
            <a:lvl1pPr algn="r">
              <a:defRPr sz="1200"/>
            </a:lvl1pPr>
          </a:lstStyle>
          <a:p>
            <a:fld id="{A3F1C4D7-D4ED-4F20-B725-4BADA6A8BE8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40651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950529" cy="497524"/>
          </a:xfrm>
          <a:prstGeom prst="rect">
            <a:avLst/>
          </a:prstGeom>
        </p:spPr>
        <p:txBody>
          <a:bodyPr vert="horz" lIns="91544" tIns="45771" rIns="91544" bIns="45771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5083" y="1"/>
            <a:ext cx="2950529" cy="497524"/>
          </a:xfrm>
          <a:prstGeom prst="rect">
            <a:avLst/>
          </a:prstGeom>
        </p:spPr>
        <p:txBody>
          <a:bodyPr vert="horz" lIns="91544" tIns="45771" rIns="91544" bIns="45771" rtlCol="0"/>
          <a:lstStyle>
            <a:lvl1pPr algn="r">
              <a:defRPr sz="1200"/>
            </a:lvl1pPr>
          </a:lstStyle>
          <a:p>
            <a:fld id="{48B328DD-68C3-4521-BFB2-48C82D24969E}" type="datetimeFigureOut">
              <a:rPr lang="ko-KR" altLang="en-US" smtClean="0"/>
              <a:pPr/>
              <a:t>2023. 1. 12.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6125"/>
            <a:ext cx="5384800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544" tIns="45771" rIns="91544" bIns="45771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404" y="4720909"/>
            <a:ext cx="5446396" cy="4472940"/>
          </a:xfrm>
          <a:prstGeom prst="rect">
            <a:avLst/>
          </a:prstGeom>
        </p:spPr>
        <p:txBody>
          <a:bodyPr vert="horz" lIns="91544" tIns="45771" rIns="91544" bIns="45771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2" y="9440227"/>
            <a:ext cx="2950529" cy="497523"/>
          </a:xfrm>
          <a:prstGeom prst="rect">
            <a:avLst/>
          </a:prstGeom>
        </p:spPr>
        <p:txBody>
          <a:bodyPr vert="horz" lIns="91544" tIns="45771" rIns="91544" bIns="45771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5083" y="9440227"/>
            <a:ext cx="2950529" cy="497523"/>
          </a:xfrm>
          <a:prstGeom prst="rect">
            <a:avLst/>
          </a:prstGeom>
        </p:spPr>
        <p:txBody>
          <a:bodyPr vert="horz" lIns="91544" tIns="45771" rIns="91544" bIns="45771" rtlCol="0" anchor="b"/>
          <a:lstStyle>
            <a:lvl1pPr algn="r">
              <a:defRPr sz="1200"/>
            </a:lvl1pPr>
          </a:lstStyle>
          <a:p>
            <a:fld id="{23611AF9-53B0-4FF5-B3B1-63AFBC2323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6649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57222-2F19-4236-BFD8-F2090C1D5A83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06444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57222-2F19-4236-BFD8-F2090C1D5A83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05124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57222-2F19-4236-BFD8-F2090C1D5A83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1820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57222-2F19-4236-BFD8-F2090C1D5A83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19433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57222-2F19-4236-BFD8-F2090C1D5A83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69995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57222-2F19-4236-BFD8-F2090C1D5A83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03113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57222-2F19-4236-BFD8-F2090C1D5A83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06126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57222-2F19-4236-BFD8-F2090C1D5A83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93877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57222-2F19-4236-BFD8-F2090C1D5A83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47654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57222-2F19-4236-BFD8-F2090C1D5A83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5521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38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C9295-E3C7-450D-923A-AFC48B06E63F}" type="datetime1">
              <a:rPr lang="ko-KR" altLang="en-US" smtClean="0"/>
              <a:pPr/>
              <a:t>2023. 1. 12.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610152" y="6520259"/>
            <a:ext cx="2311400" cy="365125"/>
          </a:xfrm>
        </p:spPr>
        <p:txBody>
          <a:bodyPr/>
          <a:lstStyle/>
          <a:p>
            <a:fld id="{5FDFB2CA-97C4-43B8-825E-45CFE1742E0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8ADEC-0E27-4C69-B8BA-9C79A6BCE3ED}" type="datetime1">
              <a:rPr lang="ko-KR" altLang="en-US" smtClean="0"/>
              <a:pPr/>
              <a:t>2023. 1. 12.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FB2CA-97C4-43B8-825E-45CFE1742E0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780337" y="274648"/>
            <a:ext cx="2414588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36578" y="274648"/>
            <a:ext cx="7078663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7E45F-D250-4438-835C-7475B46EE602}" type="datetime1">
              <a:rPr lang="ko-KR" altLang="en-US" smtClean="0"/>
              <a:pPr/>
              <a:t>2023. 1. 12.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FB2CA-97C4-43B8-825E-45CFE1742E0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11" name="日付プレースホルダー 10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12" name="フッター プレースホルダー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CONFIDENTIAL</a:t>
            </a:r>
            <a:endParaRPr kumimoji="1" lang="ja-JP" altLang="en-US"/>
          </a:p>
        </p:txBody>
      </p:sp>
      <p:sp>
        <p:nvSpPr>
          <p:cNvPr id="13" name="スライド番号プレースホルダー 12"/>
          <p:cNvSpPr>
            <a:spLocks noGrp="1"/>
          </p:cNvSpPr>
          <p:nvPr>
            <p:ph type="sldNum" sz="quarter" idx="12"/>
          </p:nvPr>
        </p:nvSpPr>
        <p:spPr>
          <a:xfrm>
            <a:off x="9214644" y="6657975"/>
            <a:ext cx="583009" cy="142874"/>
          </a:xfrm>
        </p:spPr>
        <p:txBody>
          <a:bodyPr/>
          <a:lstStyle>
            <a:lvl1pPr>
              <a:defRPr sz="900"/>
            </a:lvl1pPr>
          </a:lstStyle>
          <a:p>
            <a:fld id="{A7DE0D32-472C-C048-A45A-52B2387CBF2A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163336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43616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245225"/>
            <a:ext cx="23114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E59DBA-AA4E-4616-A591-AD76CE80F34A}" type="datetime1">
              <a:rPr lang="ko-KR" altLang="en-US" smtClean="0"/>
              <a:pPr>
                <a:defRPr/>
              </a:pPr>
              <a:t>2023. 1. 12.</a:t>
            </a:fld>
            <a:endParaRPr lang="en-US" altLang="ko-KR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245225"/>
            <a:ext cx="31369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936307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E542FB-62CD-476E-9566-5BDD163D0A6B}" type="datetime1">
              <a:rPr lang="ko-KR" altLang="en-US" smtClean="0"/>
              <a:pPr>
                <a:defRPr/>
              </a:pPr>
              <a:t>2023. 1. 12.</a:t>
            </a:fld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376855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925428-DD69-471B-89E8-80942125D2F5}" type="datetime1">
              <a:rPr lang="ko-KR" altLang="en-US" smtClean="0"/>
              <a:pPr>
                <a:defRPr/>
              </a:pPr>
              <a:t>2023. 1. 12.</a:t>
            </a:fld>
            <a:endParaRPr lang="en-US" altLang="ko-K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405582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34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34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054A85-F7CF-49CD-A599-C4005E2D17C2}" type="datetime1">
              <a:rPr lang="ko-KR" altLang="en-US" smtClean="0"/>
              <a:pPr>
                <a:defRPr/>
              </a:pPr>
              <a:t>2023. 1. 12.</a:t>
            </a:fld>
            <a:endParaRPr lang="en-US" altLang="ko-KR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817745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8168CE-E876-4652-8086-EDDCB3D4DADE}" type="datetime1">
              <a:rPr lang="ko-KR" altLang="en-US" smtClean="0"/>
              <a:pPr>
                <a:defRPr/>
              </a:pPr>
              <a:t>2023. 1. 12.</a:t>
            </a:fld>
            <a:endParaRPr lang="en-US" altLang="ko-K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812414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FBF2EB-DE01-4399-A641-B138BC02849D}" type="datetime1">
              <a:rPr lang="ko-KR" altLang="en-US" smtClean="0"/>
              <a:pPr>
                <a:defRPr/>
              </a:pPr>
              <a:t>2023. 1. 12.</a:t>
            </a:fld>
            <a:endParaRPr lang="en-US" altLang="ko-KR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53310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EE74C-679A-4908-A6BC-B3A3E38723F3}" type="datetime1">
              <a:rPr lang="ko-KR" altLang="en-US" smtClean="0"/>
              <a:pPr/>
              <a:t>2023. 1. 12.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FB2CA-97C4-43B8-825E-45CFE1742E0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62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3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54E52E-77B2-4AEC-9537-6EE3370D26C1}" type="datetime1">
              <a:rPr lang="ko-KR" altLang="en-US" smtClean="0"/>
              <a:pPr>
                <a:defRPr/>
              </a:pPr>
              <a:t>2023. 1. 12.</a:t>
            </a:fld>
            <a:endParaRPr lang="en-US" altLang="ko-K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506755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93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93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93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E0E978-3059-4653-9D09-285B3935E95A}" type="datetime1">
              <a:rPr lang="ko-KR" altLang="en-US" smtClean="0"/>
              <a:pPr>
                <a:defRPr/>
              </a:pPr>
              <a:t>2023. 1. 12.</a:t>
            </a:fld>
            <a:endParaRPr lang="en-US" altLang="ko-K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660748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7C8352-A723-4188-84CB-22BF0CE4C760}" type="datetime1">
              <a:rPr lang="ko-KR" altLang="en-US" smtClean="0"/>
              <a:pPr>
                <a:defRPr/>
              </a:pPr>
              <a:t>2023. 1. 12.</a:t>
            </a:fld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7175544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41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E1684C-39C8-4B6E-A94C-3D31026395EC}" type="datetime1">
              <a:rPr lang="ko-KR" altLang="en-US" smtClean="0"/>
              <a:pPr>
                <a:defRPr/>
              </a:pPr>
              <a:t>2023. 1. 12.</a:t>
            </a:fld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042800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/>
          </p:nvPr>
        </p:nvSpPr>
        <p:spPr>
          <a:xfrm>
            <a:off x="457200" y="27464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F0FE14-CFF7-4FAF-80A9-07BB08EA4767}" type="datetime1">
              <a:rPr lang="ko-KR" altLang="en-US" smtClean="0"/>
              <a:pPr>
                <a:defRPr/>
              </a:pPr>
              <a:t>2023. 1. 12.</a:t>
            </a:fld>
            <a:endParaRPr lang="en-US" altLang="ko-K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5230940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245225"/>
            <a:ext cx="23114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E3AFF3-E8F3-4CA4-928C-58CCE8E754AF}" type="datetime1">
              <a:rPr lang="ko-KR" altLang="en-US" smtClean="0"/>
              <a:pPr>
                <a:defRPr/>
              </a:pPr>
              <a:t>2023. 1. 12.</a:t>
            </a:fld>
            <a:endParaRPr lang="en-US" altLang="ko-KR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245225"/>
            <a:ext cx="31369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469390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0A53A9-2FCC-4FF5-A3CA-EF40B0C782D0}" type="datetime1">
              <a:rPr lang="ko-KR" altLang="en-US" smtClean="0"/>
              <a:pPr>
                <a:defRPr/>
              </a:pPr>
              <a:t>2023. 1. 12.</a:t>
            </a:fld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9019927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60C2B2-35B3-4CFD-A8E8-9BD7924276A5}" type="datetime1">
              <a:rPr lang="ko-KR" altLang="en-US" smtClean="0"/>
              <a:pPr>
                <a:defRPr/>
              </a:pPr>
              <a:t>2023. 1. 12.</a:t>
            </a:fld>
            <a:endParaRPr lang="en-US" altLang="ko-K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3841085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34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34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EF7F5A-0D15-4CED-9ADA-66CD2B1B42DC}" type="datetime1">
              <a:rPr lang="ko-KR" altLang="en-US" smtClean="0"/>
              <a:pPr>
                <a:defRPr/>
              </a:pPr>
              <a:t>2023. 1. 12.</a:t>
            </a:fld>
            <a:endParaRPr lang="en-US" altLang="ko-KR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8834434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C07555-3486-4FEC-921A-B3BC49AD78D8}" type="datetime1">
              <a:rPr lang="ko-KR" altLang="en-US" smtClean="0"/>
              <a:pPr>
                <a:defRPr/>
              </a:pPr>
              <a:t>2023. 1. 12.</a:t>
            </a:fld>
            <a:endParaRPr lang="en-US" altLang="ko-K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79046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13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C6390-AE7B-4D61-9A07-9AF9FFB5E87B}" type="datetime1">
              <a:rPr lang="ko-KR" altLang="en-US" smtClean="0"/>
              <a:pPr/>
              <a:t>2023. 1. 12.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FB2CA-97C4-43B8-825E-45CFE1742E0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17B6DE-D08E-42B9-B3A9-F7C07D381F6A}" type="datetime1">
              <a:rPr lang="ko-KR" altLang="en-US" smtClean="0"/>
              <a:pPr>
                <a:defRPr/>
              </a:pPr>
              <a:t>2023. 1. 12.</a:t>
            </a:fld>
            <a:endParaRPr lang="en-US" altLang="ko-KR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7375637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62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3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06B54B-5099-431E-B813-33EA2EFC1B86}" type="datetime1">
              <a:rPr lang="ko-KR" altLang="en-US" smtClean="0"/>
              <a:pPr>
                <a:defRPr/>
              </a:pPr>
              <a:t>2023. 1. 12.</a:t>
            </a:fld>
            <a:endParaRPr lang="en-US" altLang="ko-K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8824590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93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93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93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36F614-3AAF-4FCC-8240-EE0F21E34B10}" type="datetime1">
              <a:rPr lang="ko-KR" altLang="en-US" smtClean="0"/>
              <a:pPr>
                <a:defRPr/>
              </a:pPr>
              <a:t>2023. 1. 12.</a:t>
            </a:fld>
            <a:endParaRPr lang="en-US" altLang="ko-K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3849978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C44DDA-A2DF-4E18-9D7B-4E945F87959F}" type="datetime1">
              <a:rPr lang="ko-KR" altLang="en-US" smtClean="0"/>
              <a:pPr>
                <a:defRPr/>
              </a:pPr>
              <a:t>2023. 1. 12.</a:t>
            </a:fld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1918507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41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566B8B-8EB7-4A9B-8492-03CB468FEE6B}" type="datetime1">
              <a:rPr lang="ko-KR" altLang="en-US" smtClean="0"/>
              <a:pPr>
                <a:defRPr/>
              </a:pPr>
              <a:t>2023. 1. 12.</a:t>
            </a:fld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3467255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/>
          </p:nvPr>
        </p:nvSpPr>
        <p:spPr>
          <a:xfrm>
            <a:off x="457200" y="27464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F84120-233D-48EF-8B95-2AB0F473F4B9}" type="datetime1">
              <a:rPr lang="ko-KR" altLang="en-US" smtClean="0"/>
              <a:pPr>
                <a:defRPr/>
              </a:pPr>
              <a:t>2023. 1. 12.</a:t>
            </a:fld>
            <a:endParaRPr lang="en-US" altLang="ko-K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8767046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245225"/>
            <a:ext cx="23114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412A41-43BC-4CB9-A979-2FB02B32A892}" type="datetime1">
              <a:rPr lang="ko-KR" altLang="en-US" smtClean="0"/>
              <a:pPr>
                <a:defRPr/>
              </a:pPr>
              <a:t>2023. 1. 12.</a:t>
            </a:fld>
            <a:endParaRPr lang="en-US" altLang="ko-KR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245225"/>
            <a:ext cx="31369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9633993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C36474-3F4E-48D1-8098-40038A1F6F24}" type="datetime1">
              <a:rPr lang="ko-KR" altLang="en-US" smtClean="0"/>
              <a:pPr>
                <a:defRPr/>
              </a:pPr>
              <a:t>2023. 1. 12.</a:t>
            </a:fld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7443006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F8F889-6254-489A-8AD7-3BB86B95F6D8}" type="datetime1">
              <a:rPr lang="ko-KR" altLang="en-US" smtClean="0"/>
              <a:pPr>
                <a:defRPr/>
              </a:pPr>
              <a:t>2023. 1. 12.</a:t>
            </a:fld>
            <a:endParaRPr lang="en-US" altLang="ko-K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6277269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34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34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8512FA-7DE1-4980-B229-E49C322DE2F2}" type="datetime1">
              <a:rPr lang="ko-KR" altLang="en-US" smtClean="0"/>
              <a:pPr>
                <a:defRPr/>
              </a:pPr>
              <a:t>2023. 1. 12.</a:t>
            </a:fld>
            <a:endParaRPr lang="en-US" altLang="ko-KR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88304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36575" y="1600206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448300" y="1600206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4C6E0-8D4D-42DE-B8A8-BDEB735F58CD}" type="datetime1">
              <a:rPr lang="ko-KR" altLang="en-US" smtClean="0"/>
              <a:pPr/>
              <a:t>2023. 1. 12.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FB2CA-97C4-43B8-825E-45CFE1742E0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D63924-484B-4A9B-9703-3708000C067C}" type="datetime1">
              <a:rPr lang="ko-KR" altLang="en-US" smtClean="0"/>
              <a:pPr>
                <a:defRPr/>
              </a:pPr>
              <a:t>2023. 1. 12.</a:t>
            </a:fld>
            <a:endParaRPr lang="en-US" altLang="ko-K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4569986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B938A2-6422-491B-8CE2-FA293405EEFF}" type="datetime1">
              <a:rPr lang="ko-KR" altLang="en-US" smtClean="0"/>
              <a:pPr>
                <a:defRPr/>
              </a:pPr>
              <a:t>2023. 1. 12.</a:t>
            </a:fld>
            <a:endParaRPr lang="en-US" altLang="ko-KR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2014836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62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3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5B88DD-4DD3-42CA-85D3-23E00FC46B63}" type="datetime1">
              <a:rPr lang="ko-KR" altLang="en-US" smtClean="0"/>
              <a:pPr>
                <a:defRPr/>
              </a:pPr>
              <a:t>2023. 1. 12.</a:t>
            </a:fld>
            <a:endParaRPr lang="en-US" altLang="ko-K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1624731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93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93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93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B2D9F6-DE07-407B-8276-3412FA6185C9}" type="datetime1">
              <a:rPr lang="ko-KR" altLang="en-US" smtClean="0"/>
              <a:pPr>
                <a:defRPr/>
              </a:pPr>
              <a:t>2023. 1. 12.</a:t>
            </a:fld>
            <a:endParaRPr lang="en-US" altLang="ko-K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6507926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299357-F397-4715-B1B0-8A148BA56BE0}" type="datetime1">
              <a:rPr lang="ko-KR" altLang="en-US" smtClean="0"/>
              <a:pPr>
                <a:defRPr/>
              </a:pPr>
              <a:t>2023. 1. 12.</a:t>
            </a:fld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4372042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41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7E821B-9610-4100-8AFC-8C7A0E89C841}" type="datetime1">
              <a:rPr lang="ko-KR" altLang="en-US" smtClean="0"/>
              <a:pPr>
                <a:defRPr/>
              </a:pPr>
              <a:t>2023. 1. 12.</a:t>
            </a:fld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2444669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/>
          </p:nvPr>
        </p:nvSpPr>
        <p:spPr>
          <a:xfrm>
            <a:off x="457200" y="27464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68C3FE-3AC0-48C2-B3BF-E64B82D87981}" type="datetime1">
              <a:rPr lang="ko-KR" altLang="en-US" smtClean="0"/>
              <a:pPr>
                <a:defRPr/>
              </a:pPr>
              <a:t>2023. 1. 12.</a:t>
            </a:fld>
            <a:endParaRPr lang="en-US" altLang="ko-K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6010992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245225"/>
            <a:ext cx="23114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01C2BC-F47C-4182-BD53-0DB254362AEC}" type="datetime1">
              <a:rPr lang="ko-KR" altLang="en-US" smtClean="0"/>
              <a:pPr>
                <a:defRPr/>
              </a:pPr>
              <a:t>2023. 1. 12.</a:t>
            </a:fld>
            <a:endParaRPr lang="en-US" altLang="ko-KR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245225"/>
            <a:ext cx="31369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3397917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A8D4A0-D4CC-41EE-B44C-82DCFCE1D6B4}" type="datetime1">
              <a:rPr lang="ko-KR" altLang="en-US" smtClean="0"/>
              <a:pPr>
                <a:defRPr/>
              </a:pPr>
              <a:t>2023. 1. 12.</a:t>
            </a:fld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1776497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094A62-B97A-40C0-BE24-4B0F7082AC4F}" type="datetime1">
              <a:rPr lang="ko-KR" altLang="en-US" smtClean="0"/>
              <a:pPr>
                <a:defRPr/>
              </a:pPr>
              <a:t>2023. 1. 12.</a:t>
            </a:fld>
            <a:endParaRPr lang="en-US" altLang="ko-K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59121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5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5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0A8F-D6BE-4877-B5ED-B6AD0B24BA81}" type="datetime1">
              <a:rPr lang="ko-KR" altLang="en-US" smtClean="0"/>
              <a:pPr/>
              <a:t>2023. 1. 12.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FB2CA-97C4-43B8-825E-45CFE1742E0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34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34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A82059-D184-4986-AB1F-BEAE124646F0}" type="datetime1">
              <a:rPr lang="ko-KR" altLang="en-US" smtClean="0"/>
              <a:pPr>
                <a:defRPr/>
              </a:pPr>
              <a:t>2023. 1. 12.</a:t>
            </a:fld>
            <a:endParaRPr lang="en-US" altLang="ko-KR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5368923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D2D3C0-3F9B-47D8-AAF2-DBB6A9ED60A6}" type="datetime1">
              <a:rPr lang="ko-KR" altLang="en-US" smtClean="0"/>
              <a:pPr>
                <a:defRPr/>
              </a:pPr>
              <a:t>2023. 1. 12.</a:t>
            </a:fld>
            <a:endParaRPr lang="en-US" altLang="ko-K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8139435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1F013E-545A-47BF-A4D8-7133B9E51634}" type="datetime1">
              <a:rPr lang="ko-KR" altLang="en-US" smtClean="0"/>
              <a:pPr>
                <a:defRPr/>
              </a:pPr>
              <a:t>2023. 1. 12.</a:t>
            </a:fld>
            <a:endParaRPr lang="en-US" altLang="ko-KR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5462718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62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3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A99C6C-5F3B-423F-80A1-B45AFA1BC51D}" type="datetime1">
              <a:rPr lang="ko-KR" altLang="en-US" smtClean="0"/>
              <a:pPr>
                <a:defRPr/>
              </a:pPr>
              <a:t>2023. 1. 12.</a:t>
            </a:fld>
            <a:endParaRPr lang="en-US" altLang="ko-K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5487872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93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93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93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3144EA-E986-45A5-B626-EB4001346B4D}" type="datetime1">
              <a:rPr lang="ko-KR" altLang="en-US" smtClean="0"/>
              <a:pPr>
                <a:defRPr/>
              </a:pPr>
              <a:t>2023. 1. 12.</a:t>
            </a:fld>
            <a:endParaRPr lang="en-US" altLang="ko-K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3276207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F4EDB8-9D3C-4780-A64D-286292D089B1}" type="datetime1">
              <a:rPr lang="ko-KR" altLang="en-US" smtClean="0"/>
              <a:pPr>
                <a:defRPr/>
              </a:pPr>
              <a:t>2023. 1. 12.</a:t>
            </a:fld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69991086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41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7AAA1C-A25C-4594-BC36-02464DF6794A}" type="datetime1">
              <a:rPr lang="ko-KR" altLang="en-US" smtClean="0"/>
              <a:pPr>
                <a:defRPr/>
              </a:pPr>
              <a:t>2023. 1. 12.</a:t>
            </a:fld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4622140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/>
          </p:nvPr>
        </p:nvSpPr>
        <p:spPr>
          <a:xfrm>
            <a:off x="457200" y="27464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CD92C6-68EE-42AA-96EA-0D3FC6F39F75}" type="datetime1">
              <a:rPr lang="ko-KR" altLang="en-US" smtClean="0"/>
              <a:pPr>
                <a:defRPr/>
              </a:pPr>
              <a:t>2023. 1. 12.</a:t>
            </a:fld>
            <a:endParaRPr lang="en-US" altLang="ko-K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04467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C07E4-42E4-47E5-AC51-3BD35FC9293E}" type="datetime1">
              <a:rPr lang="ko-KR" altLang="en-US" smtClean="0"/>
              <a:pPr/>
              <a:t>2023. 1. 12.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FB2CA-97C4-43B8-825E-45CFE1742E0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4C837-8973-485E-A57C-5B54A9B966ED}" type="datetime1">
              <a:rPr lang="ko-KR" altLang="en-US" smtClean="0"/>
              <a:pPr/>
              <a:t>2023. 1. 12.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90072" y="255563"/>
            <a:ext cx="2311400" cy="365125"/>
          </a:xfrm>
        </p:spPr>
        <p:txBody>
          <a:bodyPr/>
          <a:lstStyle>
            <a:lvl1pPr>
              <a:defRPr sz="2000"/>
            </a:lvl1pPr>
          </a:lstStyle>
          <a:p>
            <a:fld id="{5FDFB2CA-97C4-43B8-825E-45CFE1742E0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5" name="직선 연결선 14"/>
          <p:cNvCxnSpPr/>
          <p:nvPr userDrawn="1"/>
        </p:nvCxnSpPr>
        <p:spPr bwMode="auto">
          <a:xfrm flipV="1">
            <a:off x="272480" y="618362"/>
            <a:ext cx="9289032" cy="232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2" y="273062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3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51D08-152F-4F81-B930-8C6CCC0B571B}" type="datetime1">
              <a:rPr lang="ko-KR" altLang="en-US" smtClean="0"/>
              <a:pPr/>
              <a:t>2023. 1. 12.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FB2CA-97C4-43B8-825E-45CFE1742E0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E56C5-46BC-471D-A969-1FFD4EDA953A}" type="datetime1">
              <a:rPr lang="ko-KR" altLang="en-US" smtClean="0"/>
              <a:pPr/>
              <a:t>2023. 1. 12.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FB2CA-97C4-43B8-825E-45CFE1742E0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4.xml"/><Relationship Id="rId3" Type="http://schemas.openxmlformats.org/officeDocument/2006/relationships/slideLayout" Target="../slideLayouts/slideLayout49.xml"/><Relationship Id="rId7" Type="http://schemas.openxmlformats.org/officeDocument/2006/relationships/slideLayout" Target="../slideLayouts/slideLayout53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47.xml"/><Relationship Id="rId6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57.xml"/><Relationship Id="rId5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56.xml"/><Relationship Id="rId4" Type="http://schemas.openxmlformats.org/officeDocument/2006/relationships/slideLayout" Target="../slideLayouts/slideLayout50.xml"/><Relationship Id="rId9" Type="http://schemas.openxmlformats.org/officeDocument/2006/relationships/slideLayout" Target="../slideLayouts/slideLayout5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6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63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30C004-A3F9-4129-80E3-CDDFBFFFDC09}" type="datetime1">
              <a:rPr lang="ko-KR" altLang="en-US" smtClean="0"/>
              <a:pPr/>
              <a:t>2023. 1. 12.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63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63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DFB2CA-97C4-43B8-825E-45CFE1742E0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725" r:id="rId12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Line 4"/>
          <p:cNvSpPr>
            <a:spLocks noChangeShapeType="1"/>
          </p:cNvSpPr>
          <p:nvPr/>
        </p:nvSpPr>
        <p:spPr bwMode="auto">
          <a:xfrm>
            <a:off x="0" y="692696"/>
            <a:ext cx="9906000" cy="0"/>
          </a:xfrm>
          <a:prstGeom prst="line">
            <a:avLst/>
          </a:prstGeom>
          <a:noFill/>
          <a:ln w="50800">
            <a:solidFill>
              <a:srgbClr val="00008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ko-KR" altLang="en-US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1011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hf hdr="0" ft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굴림" charset="-127"/>
          <a:ea typeface="굴림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굴림" charset="-127"/>
          <a:ea typeface="굴림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굴림" charset="-127"/>
          <a:ea typeface="굴림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굴림" charset="-127"/>
          <a:ea typeface="굴림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굴림" charset="-127"/>
          <a:ea typeface="굴림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굴림" charset="-127"/>
          <a:ea typeface="굴림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굴림" charset="-127"/>
          <a:ea typeface="굴림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굴림" charset="-127"/>
          <a:ea typeface="굴림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356366"/>
            <a:ext cx="2311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FontTx/>
              <a:buNone/>
              <a:defRPr kumimoji="0" sz="1200" b="0">
                <a:solidFill>
                  <a:srgbClr val="898989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480483A-F7DF-4101-A95A-8623FE04F05A}" type="datetime1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2023. 1. 12.</a:t>
            </a:fld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4550" y="6356366"/>
            <a:ext cx="31369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buFontTx/>
              <a:buNone/>
              <a:defRPr kumimoji="0" sz="1200" b="0">
                <a:solidFill>
                  <a:srgbClr val="898989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/>
          </a:p>
        </p:txBody>
      </p:sp>
      <p:sp>
        <p:nvSpPr>
          <p:cNvPr id="6148" name="Line 4"/>
          <p:cNvSpPr>
            <a:spLocks noChangeShapeType="1"/>
          </p:cNvSpPr>
          <p:nvPr/>
        </p:nvSpPr>
        <p:spPr bwMode="auto">
          <a:xfrm>
            <a:off x="0" y="765175"/>
            <a:ext cx="9906000" cy="0"/>
          </a:xfrm>
          <a:prstGeom prst="line">
            <a:avLst/>
          </a:prstGeom>
          <a:noFill/>
          <a:ln w="50800">
            <a:solidFill>
              <a:srgbClr val="000080"/>
            </a:solidFill>
            <a:round/>
            <a:headEnd/>
            <a:tailEnd/>
          </a:ln>
          <a:effectLst/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2588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굴림" charset="-127"/>
          <a:ea typeface="굴림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굴림" charset="-127"/>
          <a:ea typeface="굴림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굴림" charset="-127"/>
          <a:ea typeface="굴림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굴림" charset="-127"/>
          <a:ea typeface="굴림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굴림" charset="-127"/>
          <a:ea typeface="굴림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굴림" charset="-127"/>
          <a:ea typeface="굴림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굴림" charset="-127"/>
          <a:ea typeface="굴림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굴림" charset="-127"/>
          <a:ea typeface="굴림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356366"/>
            <a:ext cx="2311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FontTx/>
              <a:buNone/>
              <a:defRPr kumimoji="0" sz="1200" b="0">
                <a:solidFill>
                  <a:srgbClr val="898989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F77EB14-854A-48F4-B2FE-4024D9BF5F3C}" type="datetime1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2023. 1. 12.</a:t>
            </a:fld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4550" y="6356366"/>
            <a:ext cx="31369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buFontTx/>
              <a:buNone/>
              <a:defRPr kumimoji="0" sz="1200" b="0">
                <a:solidFill>
                  <a:srgbClr val="898989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/>
          </a:p>
        </p:txBody>
      </p:sp>
      <p:sp>
        <p:nvSpPr>
          <p:cNvPr id="6148" name="Line 4"/>
          <p:cNvSpPr>
            <a:spLocks noChangeShapeType="1"/>
          </p:cNvSpPr>
          <p:nvPr/>
        </p:nvSpPr>
        <p:spPr bwMode="auto">
          <a:xfrm>
            <a:off x="0" y="765175"/>
            <a:ext cx="9906000" cy="0"/>
          </a:xfrm>
          <a:prstGeom prst="line">
            <a:avLst/>
          </a:prstGeom>
          <a:noFill/>
          <a:ln w="50800">
            <a:solidFill>
              <a:srgbClr val="000080"/>
            </a:solidFill>
            <a:round/>
            <a:headEnd/>
            <a:tailEnd/>
          </a:ln>
          <a:effectLst/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4857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굴림" charset="-127"/>
          <a:ea typeface="굴림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굴림" charset="-127"/>
          <a:ea typeface="굴림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굴림" charset="-127"/>
          <a:ea typeface="굴림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굴림" charset="-127"/>
          <a:ea typeface="굴림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굴림" charset="-127"/>
          <a:ea typeface="굴림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굴림" charset="-127"/>
          <a:ea typeface="굴림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굴림" charset="-127"/>
          <a:ea typeface="굴림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굴림" charset="-127"/>
          <a:ea typeface="굴림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356366"/>
            <a:ext cx="2311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FontTx/>
              <a:buNone/>
              <a:defRPr kumimoji="0" sz="1200" b="0">
                <a:solidFill>
                  <a:srgbClr val="898989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70EA318-2585-43FC-BBBF-8A96C563C0F0}" type="datetime1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2023. 1. 12.</a:t>
            </a:fld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4550" y="6356366"/>
            <a:ext cx="31369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buFontTx/>
              <a:buNone/>
              <a:defRPr kumimoji="0" sz="1200" b="0">
                <a:solidFill>
                  <a:srgbClr val="898989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/>
          </a:p>
        </p:txBody>
      </p:sp>
      <p:sp>
        <p:nvSpPr>
          <p:cNvPr id="6148" name="Line 4"/>
          <p:cNvSpPr>
            <a:spLocks noChangeShapeType="1"/>
          </p:cNvSpPr>
          <p:nvPr/>
        </p:nvSpPr>
        <p:spPr bwMode="auto">
          <a:xfrm>
            <a:off x="0" y="765175"/>
            <a:ext cx="9906000" cy="0"/>
          </a:xfrm>
          <a:prstGeom prst="line">
            <a:avLst/>
          </a:prstGeom>
          <a:noFill/>
          <a:ln w="50800">
            <a:solidFill>
              <a:srgbClr val="000080"/>
            </a:solidFill>
            <a:round/>
            <a:headEnd/>
            <a:tailEnd/>
          </a:ln>
          <a:effectLst/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748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굴림" charset="-127"/>
          <a:ea typeface="굴림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굴림" charset="-127"/>
          <a:ea typeface="굴림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굴림" charset="-127"/>
          <a:ea typeface="굴림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굴림" charset="-127"/>
          <a:ea typeface="굴림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굴림" charset="-127"/>
          <a:ea typeface="굴림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굴림" charset="-127"/>
          <a:ea typeface="굴림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굴림" charset="-127"/>
          <a:ea typeface="굴림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굴림" charset="-127"/>
          <a:ea typeface="굴림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356366"/>
            <a:ext cx="2311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FontTx/>
              <a:buNone/>
              <a:defRPr kumimoji="0" sz="1200" b="0">
                <a:solidFill>
                  <a:srgbClr val="898989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7776E75-9451-47A2-9CB5-CA55A464FCE6}" type="datetime1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2023. 1. 12.</a:t>
            </a:fld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4550" y="6356366"/>
            <a:ext cx="31369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buFontTx/>
              <a:buNone/>
              <a:defRPr kumimoji="0" sz="1200" b="0">
                <a:solidFill>
                  <a:srgbClr val="898989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/>
          </a:p>
        </p:txBody>
      </p:sp>
      <p:sp>
        <p:nvSpPr>
          <p:cNvPr id="6148" name="Line 4"/>
          <p:cNvSpPr>
            <a:spLocks noChangeShapeType="1"/>
          </p:cNvSpPr>
          <p:nvPr/>
        </p:nvSpPr>
        <p:spPr bwMode="auto">
          <a:xfrm>
            <a:off x="0" y="765175"/>
            <a:ext cx="9906000" cy="0"/>
          </a:xfrm>
          <a:prstGeom prst="line">
            <a:avLst/>
          </a:prstGeom>
          <a:noFill/>
          <a:ln w="50800">
            <a:solidFill>
              <a:srgbClr val="000080"/>
            </a:solidFill>
            <a:round/>
            <a:headEnd/>
            <a:tailEnd/>
          </a:ln>
          <a:effectLst/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8348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굴림" charset="-127"/>
          <a:ea typeface="굴림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굴림" charset="-127"/>
          <a:ea typeface="굴림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굴림" charset="-127"/>
          <a:ea typeface="굴림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굴림" charset="-127"/>
          <a:ea typeface="굴림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굴림" charset="-127"/>
          <a:ea typeface="굴림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굴림" charset="-127"/>
          <a:ea typeface="굴림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굴림" charset="-127"/>
          <a:ea typeface="굴림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굴림" charset="-127"/>
          <a:ea typeface="굴림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oldws.jp/invite/teams.id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/>
        </p:nvSpPr>
        <p:spPr>
          <a:xfrm>
            <a:off x="344488" y="2453987"/>
            <a:ext cx="374224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400" dirty="0">
                <a:solidFill>
                  <a:prstClr val="black"/>
                </a:solidFill>
                <a:latin typeface="Meiryo" panose="020B0604030504040204" pitchFamily="34" charset="-128"/>
                <a:ea typeface="Meiryo" panose="020B0604030504040204" pitchFamily="34" charset="-128"/>
                <a:cs typeface="Meiryo UI" panose="020B0604030504040204" pitchFamily="34" charset="-128"/>
              </a:rPr>
              <a:t>OLDWs</a:t>
            </a:r>
            <a:r>
              <a:rPr lang="ja-JP" altLang="en-US" sz="2400">
                <a:solidFill>
                  <a:prstClr val="black"/>
                </a:solidFill>
                <a:latin typeface="Meiryo" panose="020B0604030504040204" pitchFamily="34" charset="-128"/>
                <a:ea typeface="Meiryo" panose="020B0604030504040204" pitchFamily="34" charset="-128"/>
                <a:cs typeface="Meiryo UI" panose="020B0604030504040204" pitchFamily="34" charset="-128"/>
              </a:rPr>
              <a:t>　招待チーム検索</a:t>
            </a:r>
            <a:endParaRPr lang="en-US" altLang="ja-JP" sz="2400" dirty="0">
              <a:solidFill>
                <a:prstClr val="black"/>
              </a:solidFill>
              <a:latin typeface="Meiryo" panose="020B0604030504040204" pitchFamily="34" charset="-128"/>
              <a:ea typeface="Meiryo" panose="020B0604030504040204" pitchFamily="34" charset="-128"/>
              <a:cs typeface="Meiryo UI" panose="020B0604030504040204" pitchFamily="34" charset="-128"/>
            </a:endParaRPr>
          </a:p>
          <a:p>
            <a:r>
              <a:rPr lang="ja-JP" altLang="en-US" sz="2400">
                <a:latin typeface="Meiryo" panose="020B0604030504040204" pitchFamily="34" charset="-128"/>
                <a:ea typeface="Meiryo" panose="020B0604030504040204" pitchFamily="34" charset="-128"/>
                <a:cs typeface="Meiryo UI" pitchFamily="50" charset="-128"/>
              </a:rPr>
              <a:t>設計書</a:t>
            </a:r>
            <a:endParaRPr lang="ja-JP" altLang="ja-JP" sz="2400" dirty="0">
              <a:latin typeface="Meiryo" panose="020B0604030504040204" pitchFamily="34" charset="-128"/>
              <a:ea typeface="Meiryo" panose="020B0604030504040204" pitchFamily="34" charset="-128"/>
              <a:cs typeface="Meiryo UI" pitchFamily="50" charset="-128"/>
            </a:endParaRPr>
          </a:p>
        </p:txBody>
      </p:sp>
      <p:cxnSp>
        <p:nvCxnSpPr>
          <p:cNvPr id="5" name="直線コネクタ 4"/>
          <p:cNvCxnSpPr>
            <a:cxnSpLocks/>
          </p:cNvCxnSpPr>
          <p:nvPr/>
        </p:nvCxnSpPr>
        <p:spPr>
          <a:xfrm>
            <a:off x="344488" y="3284984"/>
            <a:ext cx="47355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正方形/長方形 5"/>
          <p:cNvSpPr/>
          <p:nvPr/>
        </p:nvSpPr>
        <p:spPr>
          <a:xfrm>
            <a:off x="0" y="0"/>
            <a:ext cx="9906000" cy="11967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>
          <a:xfrm>
            <a:off x="7257256" y="255563"/>
            <a:ext cx="2311400" cy="365125"/>
          </a:xfrm>
        </p:spPr>
        <p:txBody>
          <a:bodyPr/>
          <a:lstStyle/>
          <a:p>
            <a:fld id="{5FDFB2CA-97C4-43B8-825E-45CFE1742E08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50557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表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9582686"/>
              </p:ext>
            </p:extLst>
          </p:nvPr>
        </p:nvGraphicFramePr>
        <p:xfrm>
          <a:off x="336550" y="223411"/>
          <a:ext cx="9008938" cy="396310"/>
        </p:xfrm>
        <a:graphic>
          <a:graphicData uri="http://schemas.openxmlformats.org/drawingml/2006/table">
            <a:tbl>
              <a:tblPr/>
              <a:tblGrid>
                <a:gridCol w="4069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52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25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70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57094">
                  <a:extLst>
                    <a:ext uri="{9D8B030D-6E8A-4147-A177-3AD203B41FA5}">
                      <a16:colId xmlns:a16="http://schemas.microsoft.com/office/drawing/2014/main" val="2682368095"/>
                    </a:ext>
                  </a:extLst>
                </a:gridCol>
              </a:tblGrid>
              <a:tr h="120963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画面設計</a:t>
                      </a:r>
                      <a:endParaRPr lang="en-US" sz="9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No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画面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URL</a:t>
                      </a:r>
                      <a:endParaRPr lang="ja-JP" altLang="en-US" sz="9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説明</a:t>
                      </a:r>
                      <a:endParaRPr lang="ja-JP" altLang="en-US" sz="9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454">
                <a:tc vMerge="1">
                  <a:txBody>
                    <a:bodyPr/>
                    <a:lstStyle/>
                    <a:p>
                      <a:pPr algn="ctr" fontAlgn="ctr"/>
                      <a:endParaRPr lang="en-US" altLang="ja-JP" sz="500" b="0" i="0" u="none" strike="noStrike" dirty="0">
                        <a:effectLst/>
                        <a:latin typeface="ＭＳ Ｐゴシック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3-1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8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仮登録フォーム完了画面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/</a:t>
                      </a:r>
                      <a:r>
                        <a:rPr lang="en" altLang="ja-JP" sz="900" b="0" kern="1200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tmp/user/register/complete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画面表示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>
          <a:xfrm>
            <a:off x="9201472" y="6669360"/>
            <a:ext cx="583009" cy="142874"/>
          </a:xfrm>
        </p:spPr>
        <p:txBody>
          <a:bodyPr/>
          <a:lstStyle/>
          <a:p>
            <a:fld id="{A7DE0D32-472C-C048-A45A-52B2387CBF2A}" type="slidenum">
              <a:rPr lang="ja-JP" altLang="en-US" smtClean="0"/>
              <a:pPr/>
              <a:t>10</a:t>
            </a:fld>
            <a:endParaRPr lang="ja-JP" altLang="en-US"/>
          </a:p>
        </p:txBody>
      </p:sp>
      <p:sp>
        <p:nvSpPr>
          <p:cNvPr id="27" name="四角形">
            <a:extLst>
              <a:ext uri="{FF2B5EF4-FFF2-40B4-BE49-F238E27FC236}">
                <a16:creationId xmlns:a16="http://schemas.microsoft.com/office/drawing/2014/main" id="{5D136F6A-52BB-436C-BF8C-B19A9D13CC88}"/>
              </a:ext>
            </a:extLst>
          </p:cNvPr>
          <p:cNvSpPr/>
          <p:nvPr/>
        </p:nvSpPr>
        <p:spPr>
          <a:xfrm>
            <a:off x="353056" y="1149507"/>
            <a:ext cx="4752528" cy="2448272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11118F7-B541-A436-B2A3-756A7BF0E93D}"/>
              </a:ext>
            </a:extLst>
          </p:cNvPr>
          <p:cNvSpPr txBox="1"/>
          <p:nvPr/>
        </p:nvSpPr>
        <p:spPr>
          <a:xfrm>
            <a:off x="1085280" y="2160947"/>
            <a:ext cx="328808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メールを送信しました。</a:t>
            </a:r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届いたリンクより、本登録有効化してください。</a:t>
            </a:r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" name="四角形">
            <a:extLst>
              <a:ext uri="{FF2B5EF4-FFF2-40B4-BE49-F238E27FC236}">
                <a16:creationId xmlns:a16="http://schemas.microsoft.com/office/drawing/2014/main" id="{57D96DCB-4647-DDCF-CCC3-B99461004A79}"/>
              </a:ext>
            </a:extLst>
          </p:cNvPr>
          <p:cNvSpPr/>
          <p:nvPr/>
        </p:nvSpPr>
        <p:spPr>
          <a:xfrm>
            <a:off x="353056" y="4143401"/>
            <a:ext cx="4752528" cy="2448272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886DC82-7D4C-4A66-44A0-707AAC10062A}"/>
              </a:ext>
            </a:extLst>
          </p:cNvPr>
          <p:cNvSpPr txBox="1"/>
          <p:nvPr/>
        </p:nvSpPr>
        <p:spPr>
          <a:xfrm>
            <a:off x="353056" y="3835224"/>
            <a:ext cx="11721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メール送信内容</a:t>
            </a:r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B1B090E-69BC-AA69-F75A-F368DF08F9B6}"/>
              </a:ext>
            </a:extLst>
          </p:cNvPr>
          <p:cNvSpPr txBox="1"/>
          <p:nvPr/>
        </p:nvSpPr>
        <p:spPr>
          <a:xfrm>
            <a:off x="425064" y="4221088"/>
            <a:ext cx="4490332" cy="22929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100">
                <a:latin typeface="Meiryo" panose="020B0604030504040204" pitchFamily="34" charset="-128"/>
                <a:ea typeface="Meiryo" panose="020B0604030504040204" pitchFamily="34" charset="-128"/>
              </a:rPr>
              <a:t>〇〇　〇〇様</a:t>
            </a:r>
            <a:endParaRPr lang="en-US" altLang="ja-JP" sz="1100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endParaRPr lang="en-US" altLang="ja-JP" sz="1100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r>
              <a:rPr lang="ja-JP" altLang="en-US" sz="1100">
                <a:latin typeface="Meiryo" panose="020B0604030504040204" pitchFamily="34" charset="-128"/>
                <a:ea typeface="Meiryo" panose="020B0604030504040204" pitchFamily="34" charset="-128"/>
              </a:rPr>
              <a:t>このたびは、OLD</a:t>
            </a:r>
            <a:r>
              <a:rPr lang="ja-JP" altLang="en-US" sz="1100"/>
              <a:t>W</a:t>
            </a:r>
            <a:r>
              <a:rPr lang="en-US" altLang="ja-JP" sz="1100" dirty="0">
                <a:latin typeface="Meiryo" panose="020B0604030504040204" pitchFamily="34" charset="-128"/>
                <a:ea typeface="Meiryo" panose="020B0604030504040204" pitchFamily="34" charset="-128"/>
              </a:rPr>
              <a:t>s</a:t>
            </a:r>
            <a:r>
              <a:rPr lang="ja-JP" altLang="en-US" sz="1100">
                <a:latin typeface="Meiryo" panose="020B0604030504040204" pitchFamily="34" charset="-128"/>
                <a:ea typeface="Meiryo" panose="020B0604030504040204" pitchFamily="34" charset="-128"/>
              </a:rPr>
              <a:t>への仮登録をいただきありがとうございます。</a:t>
            </a:r>
          </a:p>
          <a:p>
            <a:endParaRPr lang="ja-JP" altLang="en-US" sz="110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r>
              <a:rPr lang="ja-JP" altLang="en-US" sz="1100">
                <a:latin typeface="Meiryo" panose="020B0604030504040204" pitchFamily="34" charset="-128"/>
                <a:ea typeface="Meiryo" panose="020B0604030504040204" pitchFamily="34" charset="-128"/>
              </a:rPr>
              <a:t>以下のURLより、本登録を行ってください。</a:t>
            </a:r>
          </a:p>
          <a:p>
            <a:r>
              <a:rPr lang="en-US" altLang="ja-JP" sz="1100" dirty="0">
                <a:latin typeface="Meiryo" panose="020B0604030504040204" pitchFamily="34" charset="-128"/>
                <a:ea typeface="Meiryo" panose="020B0604030504040204" pitchFamily="34" charset="-128"/>
              </a:rPr>
              <a:t>https://</a:t>
            </a:r>
            <a:r>
              <a:rPr lang="en-US" altLang="ja-JP" sz="1100" dirty="0" err="1">
                <a:latin typeface="Meiryo" panose="020B0604030504040204" pitchFamily="34" charset="-128"/>
                <a:ea typeface="Meiryo" panose="020B0604030504040204" pitchFamily="34" charset="-128"/>
              </a:rPr>
              <a:t>olds.jp</a:t>
            </a:r>
            <a:r>
              <a:rPr lang="en-US" altLang="ja-JP" sz="1100" dirty="0">
                <a:latin typeface="Meiryo" panose="020B0604030504040204" pitchFamily="34" charset="-128"/>
                <a:ea typeface="Meiryo" panose="020B0604030504040204" pitchFamily="34" charset="-128"/>
              </a:rPr>
              <a:t>/register/user/{token}</a:t>
            </a:r>
            <a:endParaRPr lang="ja-JP" altLang="en-US" sz="110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endParaRPr lang="ja-JP" altLang="en-US" sz="110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r>
              <a:rPr lang="ja-JP" altLang="en-US" sz="1100">
                <a:latin typeface="Meiryo" panose="020B0604030504040204" pitchFamily="34" charset="-128"/>
                <a:ea typeface="Meiryo" panose="020B0604030504040204" pitchFamily="34" charset="-128"/>
              </a:rPr>
              <a:t>※当リンクの有効期限は1時間以内となりますので</a:t>
            </a:r>
          </a:p>
          <a:p>
            <a:r>
              <a:rPr lang="ja-JP" altLang="en-US" sz="1100">
                <a:latin typeface="Meiryo" panose="020B0604030504040204" pitchFamily="34" charset="-128"/>
                <a:ea typeface="Meiryo" panose="020B0604030504040204" pitchFamily="34" charset="-128"/>
              </a:rPr>
              <a:t>早めのご登録をお願いします。</a:t>
            </a:r>
            <a:endParaRPr lang="en-US" altLang="ja-JP" sz="1100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endParaRPr lang="en-US" altLang="ja-JP" sz="1100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r>
              <a:rPr lang="ja-JP" altLang="en-US" sz="1100">
                <a:latin typeface="Meiryo" panose="020B0604030504040204" pitchFamily="34" charset="-128"/>
                <a:ea typeface="Meiryo" panose="020B0604030504040204" pitchFamily="34" charset="-128"/>
              </a:rPr>
              <a:t>*なお、このメールに心当たりの無い方は、</a:t>
            </a:r>
            <a:endParaRPr lang="en-US" altLang="ja-JP" sz="1100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r>
              <a:rPr lang="ja-JP" altLang="en-US" sz="1100">
                <a:latin typeface="Meiryo" panose="020B0604030504040204" pitchFamily="34" charset="-128"/>
                <a:ea typeface="Meiryo" panose="020B0604030504040204" pitchFamily="34" charset="-128"/>
              </a:rPr>
              <a:t>こちらに問い合わせお願いします。</a:t>
            </a:r>
          </a:p>
          <a:p>
            <a:r>
              <a:rPr lang="en-US" altLang="ja-JP" sz="1100" dirty="0">
                <a:latin typeface="Meiryo" panose="020B0604030504040204" pitchFamily="34" charset="-128"/>
                <a:ea typeface="Meiryo" panose="020B0604030504040204" pitchFamily="34" charset="-128"/>
              </a:rPr>
              <a:t>tooiea1113@gmail.com</a:t>
            </a:r>
            <a:endParaRPr lang="ja-JP" altLang="en-US" sz="110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graphicFrame>
        <p:nvGraphicFramePr>
          <p:cNvPr id="5" name="表 14">
            <a:extLst>
              <a:ext uri="{FF2B5EF4-FFF2-40B4-BE49-F238E27FC236}">
                <a16:creationId xmlns:a16="http://schemas.microsoft.com/office/drawing/2014/main" id="{83A191F0-0064-0055-784A-AF707ACE9A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2039652"/>
              </p:ext>
            </p:extLst>
          </p:nvPr>
        </p:nvGraphicFramePr>
        <p:xfrm>
          <a:off x="5385048" y="1154941"/>
          <a:ext cx="4352644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6393">
                  <a:extLst>
                    <a:ext uri="{9D8B030D-6E8A-4147-A177-3AD203B41FA5}">
                      <a16:colId xmlns:a16="http://schemas.microsoft.com/office/drawing/2014/main" val="2545980055"/>
                    </a:ext>
                  </a:extLst>
                </a:gridCol>
                <a:gridCol w="676593">
                  <a:extLst>
                    <a:ext uri="{9D8B030D-6E8A-4147-A177-3AD203B41FA5}">
                      <a16:colId xmlns:a16="http://schemas.microsoft.com/office/drawing/2014/main" val="2832792552"/>
                    </a:ext>
                  </a:extLst>
                </a:gridCol>
                <a:gridCol w="2246915">
                  <a:extLst>
                    <a:ext uri="{9D8B030D-6E8A-4147-A177-3AD203B41FA5}">
                      <a16:colId xmlns:a16="http://schemas.microsoft.com/office/drawing/2014/main" val="2863142633"/>
                    </a:ext>
                  </a:extLst>
                </a:gridCol>
                <a:gridCol w="1082743">
                  <a:extLst>
                    <a:ext uri="{9D8B030D-6E8A-4147-A177-3AD203B41FA5}">
                      <a16:colId xmlns:a16="http://schemas.microsoft.com/office/drawing/2014/main" val="267231509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700" b="0" dirty="0">
                          <a:solidFill>
                            <a:schemeClr val="tx1"/>
                          </a:solidFill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No.</a:t>
                      </a:r>
                      <a:endParaRPr kumimoji="1" lang="ja-JP" altLang="en-US" sz="700" b="0">
                        <a:solidFill>
                          <a:schemeClr val="tx1"/>
                        </a:solidFill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700" b="0">
                          <a:solidFill>
                            <a:schemeClr val="tx1"/>
                          </a:solidFill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設定項目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700" b="0">
                          <a:solidFill>
                            <a:schemeClr val="tx1"/>
                          </a:solidFill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設定値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700" b="0">
                          <a:solidFill>
                            <a:schemeClr val="tx1"/>
                          </a:solidFill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説明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951269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700" b="0" dirty="0">
                          <a:solidFill>
                            <a:schemeClr val="tx1"/>
                          </a:solidFill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1</a:t>
                      </a:r>
                      <a:endParaRPr kumimoji="1" lang="ja-JP" altLang="en-US" sz="700" b="0">
                        <a:solidFill>
                          <a:schemeClr val="tx1"/>
                        </a:solidFill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700" b="0" dirty="0">
                          <a:solidFill>
                            <a:schemeClr val="tx1"/>
                          </a:solidFill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from</a:t>
                      </a:r>
                      <a:endParaRPr kumimoji="1" lang="ja-JP" altLang="en-US" sz="700" b="0">
                        <a:solidFill>
                          <a:schemeClr val="tx1"/>
                        </a:solidFill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" altLang="ja-JP" sz="700" b="0" dirty="0">
                          <a:solidFill>
                            <a:schemeClr val="tx1"/>
                          </a:solidFill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tooiea1113@gmail.com</a:t>
                      </a:r>
                      <a:endParaRPr kumimoji="1" lang="ja-JP" altLang="en-US" sz="700" b="0">
                        <a:solidFill>
                          <a:schemeClr val="tx1"/>
                        </a:solidFill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700" b="0">
                        <a:solidFill>
                          <a:schemeClr val="tx1"/>
                        </a:solidFill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593252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700" b="0" dirty="0">
                          <a:solidFill>
                            <a:schemeClr val="tx1"/>
                          </a:solidFill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2</a:t>
                      </a:r>
                      <a:endParaRPr kumimoji="1" lang="ja-JP" altLang="en-US" sz="700" b="0">
                        <a:solidFill>
                          <a:schemeClr val="tx1"/>
                        </a:solidFill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700" b="0" dirty="0">
                          <a:solidFill>
                            <a:schemeClr val="tx1"/>
                          </a:solidFill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sender</a:t>
                      </a:r>
                      <a:endParaRPr kumimoji="1" lang="ja-JP" altLang="en-US" sz="700" b="0">
                        <a:solidFill>
                          <a:schemeClr val="tx1"/>
                        </a:solidFill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700" b="0" dirty="0">
                          <a:solidFill>
                            <a:schemeClr val="tx1"/>
                          </a:solidFill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kumimoji="1" lang="ja-JP" altLang="en-US" sz="700" b="0">
                        <a:solidFill>
                          <a:schemeClr val="tx1"/>
                        </a:solidFill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700" b="0">
                        <a:solidFill>
                          <a:schemeClr val="tx1"/>
                        </a:solidFill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423067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700" b="0" dirty="0">
                          <a:solidFill>
                            <a:schemeClr val="tx1"/>
                          </a:solidFill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3</a:t>
                      </a:r>
                      <a:endParaRPr kumimoji="1" lang="ja-JP" altLang="en-US" sz="700" b="0">
                        <a:solidFill>
                          <a:schemeClr val="tx1"/>
                        </a:solidFill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700" b="0" dirty="0">
                          <a:solidFill>
                            <a:schemeClr val="tx1"/>
                          </a:solidFill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return-path</a:t>
                      </a:r>
                      <a:endParaRPr kumimoji="1" lang="ja-JP" altLang="en-US" sz="700" b="0">
                        <a:solidFill>
                          <a:schemeClr val="tx1"/>
                        </a:solidFill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700" b="0" dirty="0">
                          <a:solidFill>
                            <a:schemeClr val="tx1"/>
                          </a:solidFill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tooiea1113@gmail.com</a:t>
                      </a:r>
                      <a:endParaRPr kumimoji="1" lang="ja-JP" altLang="en-US" sz="700" b="0">
                        <a:solidFill>
                          <a:schemeClr val="tx1"/>
                        </a:solidFill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700" b="0">
                        <a:solidFill>
                          <a:schemeClr val="tx1"/>
                        </a:solidFill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937973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700" b="0" dirty="0">
                          <a:solidFill>
                            <a:schemeClr val="tx1"/>
                          </a:solidFill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4</a:t>
                      </a:r>
                      <a:endParaRPr kumimoji="1" lang="ja-JP" altLang="en-US" sz="700" b="0">
                        <a:solidFill>
                          <a:schemeClr val="tx1"/>
                        </a:solidFill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700" b="0" dirty="0">
                          <a:solidFill>
                            <a:schemeClr val="tx1"/>
                          </a:solidFill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to</a:t>
                      </a:r>
                      <a:endParaRPr kumimoji="1" lang="ja-JP" altLang="en-US" sz="700" b="0">
                        <a:solidFill>
                          <a:schemeClr val="tx1"/>
                        </a:solidFill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" altLang="ja-JP" sz="700" b="0" dirty="0" err="1">
                          <a:solidFill>
                            <a:schemeClr val="tx1"/>
                          </a:solidFill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users.email</a:t>
                      </a:r>
                      <a:endParaRPr kumimoji="1" lang="en" altLang="ja-JP" sz="700" b="0" dirty="0">
                        <a:solidFill>
                          <a:schemeClr val="tx1"/>
                        </a:solidFill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700" b="0">
                        <a:solidFill>
                          <a:schemeClr val="tx1"/>
                        </a:solidFill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645658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700" b="0" dirty="0">
                          <a:solidFill>
                            <a:schemeClr val="tx1"/>
                          </a:solidFill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5</a:t>
                      </a:r>
                      <a:endParaRPr kumimoji="1" lang="ja-JP" altLang="en-US" sz="700" b="0">
                        <a:solidFill>
                          <a:schemeClr val="tx1"/>
                        </a:solidFill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700" b="0" dirty="0">
                          <a:solidFill>
                            <a:schemeClr val="tx1"/>
                          </a:solidFill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subject</a:t>
                      </a:r>
                      <a:endParaRPr kumimoji="1" lang="ja-JP" altLang="en-US" sz="700" b="0">
                        <a:solidFill>
                          <a:schemeClr val="tx1"/>
                        </a:solidFill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ja-JP" sz="700" b="0" kern="1200" dirty="0">
                          <a:solidFill>
                            <a:schemeClr val="dk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OLDWs</a:t>
                      </a:r>
                      <a:r>
                        <a:rPr lang="ja-JP" altLang="en-US" sz="700" b="0" kern="1200">
                          <a:solidFill>
                            <a:schemeClr val="dk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への仮登録いただきありがとうございます</a:t>
                      </a:r>
                      <a:endParaRPr lang="ja-JP" altLang="en-US" sz="1800" b="0" kern="1200">
                        <a:solidFill>
                          <a:schemeClr val="dk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700" b="0" dirty="0">
                        <a:solidFill>
                          <a:schemeClr val="tx1"/>
                        </a:solidFill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4425620"/>
                  </a:ext>
                </a:extLst>
              </a:tr>
            </a:tbl>
          </a:graphicData>
        </a:graphic>
      </p:graphicFrame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60E9F2C-0B27-82EF-9DF3-CE25091B1E48}"/>
              </a:ext>
            </a:extLst>
          </p:cNvPr>
          <p:cNvSpPr txBox="1"/>
          <p:nvPr/>
        </p:nvSpPr>
        <p:spPr>
          <a:xfrm>
            <a:off x="5385048" y="908720"/>
            <a:ext cx="12474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</a:rPr>
              <a:t>■</a:t>
            </a:r>
            <a:r>
              <a:rPr kumimoji="1" lang="en-US" altLang="ja-JP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</a:rPr>
              <a:t> </a:t>
            </a:r>
            <a:r>
              <a:rPr kumimoji="1" lang="ja-JP" alt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</a:rPr>
              <a:t>メール送信設定</a:t>
            </a:r>
          </a:p>
        </p:txBody>
      </p:sp>
      <p:graphicFrame>
        <p:nvGraphicFramePr>
          <p:cNvPr id="7" name="表 14">
            <a:extLst>
              <a:ext uri="{FF2B5EF4-FFF2-40B4-BE49-F238E27FC236}">
                <a16:creationId xmlns:a16="http://schemas.microsoft.com/office/drawing/2014/main" id="{F0C98F77-BF89-D7FF-7E2B-0F2F72E0C6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2274968"/>
              </p:ext>
            </p:extLst>
          </p:nvPr>
        </p:nvGraphicFramePr>
        <p:xfrm>
          <a:off x="5385048" y="3030413"/>
          <a:ext cx="4354325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6393">
                  <a:extLst>
                    <a:ext uri="{9D8B030D-6E8A-4147-A177-3AD203B41FA5}">
                      <a16:colId xmlns:a16="http://schemas.microsoft.com/office/drawing/2014/main" val="2545980055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2832792552"/>
                    </a:ext>
                  </a:extLst>
                </a:gridCol>
                <a:gridCol w="1380492">
                  <a:extLst>
                    <a:ext uri="{9D8B030D-6E8A-4147-A177-3AD203B41FA5}">
                      <a16:colId xmlns:a16="http://schemas.microsoft.com/office/drawing/2014/main" val="2863142633"/>
                    </a:ext>
                  </a:extLst>
                </a:gridCol>
                <a:gridCol w="1530160">
                  <a:extLst>
                    <a:ext uri="{9D8B030D-6E8A-4147-A177-3AD203B41FA5}">
                      <a16:colId xmlns:a16="http://schemas.microsoft.com/office/drawing/2014/main" val="267231509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700" b="0" dirty="0">
                          <a:solidFill>
                            <a:schemeClr val="tx1"/>
                          </a:solidFill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No.</a:t>
                      </a:r>
                      <a:endParaRPr kumimoji="1" lang="ja-JP" altLang="en-US" sz="700" b="0">
                        <a:solidFill>
                          <a:schemeClr val="tx1"/>
                        </a:solidFill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700" b="0">
                          <a:solidFill>
                            <a:schemeClr val="tx1"/>
                          </a:solidFill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項目名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700" b="0">
                          <a:solidFill>
                            <a:schemeClr val="tx1"/>
                          </a:solidFill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設定値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700" b="0">
                          <a:solidFill>
                            <a:schemeClr val="tx1"/>
                          </a:solidFill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説明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951269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700" b="0" dirty="0">
                          <a:solidFill>
                            <a:schemeClr val="tx1"/>
                          </a:solidFill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1</a:t>
                      </a:r>
                      <a:endParaRPr kumimoji="1" lang="ja-JP" altLang="en-US" sz="700" b="0">
                        <a:solidFill>
                          <a:schemeClr val="tx1"/>
                        </a:solidFill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700" b="0">
                          <a:solidFill>
                            <a:schemeClr val="tx1"/>
                          </a:solidFill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氏名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700" b="0" dirty="0">
                          <a:solidFill>
                            <a:schemeClr val="tx1"/>
                          </a:solidFill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users.name1, </a:t>
                      </a:r>
                      <a:br>
                        <a:rPr kumimoji="1" lang="en" altLang="ja-JP" sz="700" b="0" dirty="0">
                          <a:solidFill>
                            <a:schemeClr val="tx1"/>
                          </a:solidFill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</a:br>
                      <a:r>
                        <a:rPr kumimoji="1" lang="en" altLang="ja-JP" sz="700" b="0" dirty="0">
                          <a:solidFill>
                            <a:schemeClr val="tx1"/>
                          </a:solidFill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users.name2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700" b="0">
                        <a:solidFill>
                          <a:schemeClr val="tx1"/>
                        </a:solidFill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593252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700" b="0" dirty="0">
                          <a:solidFill>
                            <a:schemeClr val="tx1"/>
                          </a:solidFill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2</a:t>
                      </a:r>
                      <a:endParaRPr kumimoji="1" lang="ja-JP" altLang="en-US" sz="700" b="0">
                        <a:solidFill>
                          <a:schemeClr val="tx1"/>
                        </a:solidFill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700" b="0" dirty="0">
                          <a:solidFill>
                            <a:schemeClr val="tx1"/>
                          </a:solidFill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token</a:t>
                      </a:r>
                      <a:endParaRPr kumimoji="1" lang="ja-JP" altLang="en-US" sz="700" b="0">
                        <a:solidFill>
                          <a:schemeClr val="tx1"/>
                        </a:solidFill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700" b="0" dirty="0">
                          <a:solidFill>
                            <a:schemeClr val="tx1"/>
                          </a:solidFill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Str::</a:t>
                      </a:r>
                      <a:r>
                        <a:rPr kumimoji="1" lang="en" altLang="ja-JP" sz="700" b="0" dirty="0" err="1">
                          <a:solidFill>
                            <a:schemeClr val="tx1"/>
                          </a:solidFill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uuid</a:t>
                      </a:r>
                      <a:r>
                        <a:rPr kumimoji="1" lang="en" altLang="ja-JP" sz="700" b="0" dirty="0">
                          <a:solidFill>
                            <a:schemeClr val="tx1"/>
                          </a:solidFill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()</a:t>
                      </a:r>
                      <a:r>
                        <a:rPr kumimoji="1" lang="ja-JP" altLang="en-US" sz="700" b="0">
                          <a:solidFill>
                            <a:schemeClr val="tx1"/>
                          </a:solidFill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関数で生成</a:t>
                      </a:r>
                      <a:endParaRPr kumimoji="1" lang="en" altLang="ja-JP" sz="700" b="0" dirty="0">
                        <a:solidFill>
                          <a:schemeClr val="tx1"/>
                        </a:solidFill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700" b="0">
                        <a:solidFill>
                          <a:schemeClr val="tx1"/>
                        </a:solidFill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4230673"/>
                  </a:ext>
                </a:extLst>
              </a:tr>
            </a:tbl>
          </a:graphicData>
        </a:graphic>
      </p:graphicFrame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A7DC229-8DE9-4880-299D-B099F754B6AE}"/>
              </a:ext>
            </a:extLst>
          </p:cNvPr>
          <p:cNvSpPr txBox="1"/>
          <p:nvPr/>
        </p:nvSpPr>
        <p:spPr>
          <a:xfrm>
            <a:off x="5385048" y="2784192"/>
            <a:ext cx="12474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</a:rPr>
              <a:t>■</a:t>
            </a:r>
            <a:r>
              <a:rPr kumimoji="1" lang="en-US" altLang="ja-JP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</a:rPr>
              <a:t> </a:t>
            </a:r>
            <a:r>
              <a:rPr kumimoji="1" lang="ja-JP" alt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</a:rPr>
              <a:t>メール本文項目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5142E65-7D9C-D532-CDEA-C5AD5AA29C1D}"/>
              </a:ext>
            </a:extLst>
          </p:cNvPr>
          <p:cNvSpPr txBox="1"/>
          <p:nvPr/>
        </p:nvSpPr>
        <p:spPr>
          <a:xfrm>
            <a:off x="353056" y="836712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画面表示</a:t>
            </a:r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886052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E0D32-472C-C048-A45A-52B2387CBF2A}" type="slidenum">
              <a:rPr lang="ja-JP" altLang="en-US" smtClean="0"/>
              <a:pPr/>
              <a:t>11</a:t>
            </a:fld>
            <a:endParaRPr lang="ja-JP" altLang="en-US"/>
          </a:p>
        </p:txBody>
      </p:sp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6E56A0DC-223C-7E4F-94CA-2A443E2CB3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0274448"/>
              </p:ext>
            </p:extLst>
          </p:nvPr>
        </p:nvGraphicFramePr>
        <p:xfrm>
          <a:off x="336550" y="208286"/>
          <a:ext cx="9008938" cy="423857"/>
        </p:xfrm>
        <a:graphic>
          <a:graphicData uri="http://schemas.openxmlformats.org/drawingml/2006/table">
            <a:tbl>
              <a:tblPr/>
              <a:tblGrid>
                <a:gridCol w="4069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52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25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70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57094">
                  <a:extLst>
                    <a:ext uri="{9D8B030D-6E8A-4147-A177-3AD203B41FA5}">
                      <a16:colId xmlns:a16="http://schemas.microsoft.com/office/drawing/2014/main" val="2682368095"/>
                    </a:ext>
                  </a:extLst>
                </a:gridCol>
              </a:tblGrid>
              <a:tr h="17236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8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画面設計</a:t>
                      </a:r>
                      <a:endParaRPr lang="en-US" sz="8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No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8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画面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URL</a:t>
                      </a:r>
                      <a:endParaRPr lang="ja-JP" altLang="en-US" sz="8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800" b="1" i="0" u="none" strike="noStrike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説明</a:t>
                      </a:r>
                      <a:endParaRPr lang="ja-JP" altLang="en-US" sz="8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040">
                <a:tc vMerge="1">
                  <a:txBody>
                    <a:bodyPr/>
                    <a:lstStyle/>
                    <a:p>
                      <a:pPr algn="ctr" fontAlgn="ctr"/>
                      <a:endParaRPr lang="en-US" altLang="ja-JP" sz="500" b="0" i="0" u="none" strike="noStrike" dirty="0">
                        <a:effectLst/>
                        <a:latin typeface="ＭＳ Ｐゴシック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3-2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800" b="0" i="0" u="none" strike="noStrike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仮登録フォーム完了画面</a:t>
                      </a:r>
                      <a:endParaRPr lang="ja-JP" altLang="en-US" sz="800" b="0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/</a:t>
                      </a:r>
                      <a:r>
                        <a:rPr lang="en" altLang="ja-JP" sz="800" b="0" kern="1200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tmp/user/register/complete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8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画面項目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2802AEB-114D-06F8-D296-1A94618D7CE2}"/>
              </a:ext>
            </a:extLst>
          </p:cNvPr>
          <p:cNvSpPr txBox="1"/>
          <p:nvPr/>
        </p:nvSpPr>
        <p:spPr>
          <a:xfrm>
            <a:off x="277101" y="3187710"/>
            <a:ext cx="9164688" cy="36471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・リクエストの入力より、ボタンの</a:t>
            </a:r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name</a:t>
            </a:r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属性を確認し以下のように処理を行うこと</a:t>
            </a:r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　</a:t>
            </a:r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1. </a:t>
            </a:r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戻るボタン</a:t>
            </a:r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(name=“back”)</a:t>
            </a:r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の場合</a:t>
            </a:r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　　・セッションに保存しているフォームの値をセットし、</a:t>
            </a:r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’/</a:t>
            </a:r>
            <a:r>
              <a:rPr kumimoji="1" lang="en-US" altLang="ja-JP" sz="11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tmp</a:t>
            </a:r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/user/register’ </a:t>
            </a:r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へリダイレクトする</a:t>
            </a:r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　</a:t>
            </a:r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2. </a:t>
            </a:r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送信するボタン</a:t>
            </a:r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(name=“next”)</a:t>
            </a:r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の場合</a:t>
            </a:r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　　・</a:t>
            </a:r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DB</a:t>
            </a:r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保存とメール送信の処理をトランザクション内で行うこと</a:t>
            </a:r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　　・</a:t>
            </a:r>
            <a:r>
              <a:rPr kumimoji="1" lang="en-US" altLang="ja-JP" sz="11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temp_users</a:t>
            </a:r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への保存</a:t>
            </a:r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　　　→</a:t>
            </a:r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email, token, </a:t>
            </a:r>
            <a:r>
              <a:rPr kumimoji="1" lang="en-US" altLang="ja-JP" sz="11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expiration_date</a:t>
            </a:r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へ保存</a:t>
            </a:r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　　　　</a:t>
            </a:r>
            <a:r>
              <a:rPr kumimoji="1" lang="en-US" altLang="ja-JP" sz="11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temp_users.token</a:t>
            </a:r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について、</a:t>
            </a:r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Str::</a:t>
            </a:r>
            <a:r>
              <a:rPr kumimoji="1" lang="en-US" altLang="ja-JP" sz="11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uuid</a:t>
            </a:r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()</a:t>
            </a:r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関数から発行し保存する</a:t>
            </a:r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　　　　</a:t>
            </a:r>
            <a:r>
              <a:rPr kumimoji="1" lang="en-US" altLang="ja-JP" sz="11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temp_users.expiration</a:t>
            </a:r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について、</a:t>
            </a:r>
            <a:r>
              <a:rPr kumimoji="1" lang="en-US" altLang="ja-JP" sz="11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Cabon</a:t>
            </a:r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クラスを用いて現在時刻から</a:t>
            </a:r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時間後の日時を保存する</a:t>
            </a:r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　　・</a:t>
            </a:r>
            <a:r>
              <a:rPr kumimoji="1" lang="en-US" altLang="ja-JP" sz="11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team_members</a:t>
            </a:r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への保存</a:t>
            </a:r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　　　→</a:t>
            </a:r>
            <a:r>
              <a:rPr kumimoji="1" lang="en-US" altLang="ja-JP" sz="11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team_id</a:t>
            </a:r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, </a:t>
            </a:r>
            <a:r>
              <a:rPr kumimoji="1" lang="en-US" altLang="ja-JP" sz="11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user_id</a:t>
            </a:r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へ登録する</a:t>
            </a:r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　　　　</a:t>
            </a:r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* </a:t>
            </a:r>
            <a:r>
              <a:rPr kumimoji="1" lang="en-US" altLang="ja-JP" sz="11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team_id</a:t>
            </a:r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は、</a:t>
            </a:r>
            <a:r>
              <a:rPr kumimoji="1" lang="en-US" altLang="ja-JP" sz="11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invitation_code</a:t>
            </a:r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から</a:t>
            </a:r>
            <a:r>
              <a:rPr kumimoji="1" lang="en-US" altLang="ja-JP" sz="11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team_id</a:t>
            </a:r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を取得して登録する</a:t>
            </a:r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　　・</a:t>
            </a:r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users</a:t>
            </a:r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への保存</a:t>
            </a:r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　　　→</a:t>
            </a:r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name1, name2, ruby1, ruby2, birthday, email, password, </a:t>
            </a:r>
            <a:r>
              <a:rPr kumimoji="1" lang="en-US" altLang="ja-JP" sz="11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invitationCode</a:t>
            </a:r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を登録する</a:t>
            </a:r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　　　　</a:t>
            </a:r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*password</a:t>
            </a:r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は、</a:t>
            </a:r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Hash::make()</a:t>
            </a:r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関数でハッシュ化した値を保存する</a:t>
            </a:r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　　　　</a:t>
            </a:r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*</a:t>
            </a:r>
            <a:r>
              <a:rPr kumimoji="1" lang="en-US" altLang="ja-JP" sz="11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invitationCode</a:t>
            </a:r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は、入力があった場合のみ登録する</a:t>
            </a:r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　　・ユーザが本登録を行う際に、フォームへ再入力することを想定し、</a:t>
            </a:r>
            <a:r>
              <a:rPr kumimoji="1" lang="en-US" altLang="ja-JP" sz="11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updateOrInser</a:t>
            </a:r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関数を用いて</a:t>
            </a:r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email</a:t>
            </a:r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カラムでチェックし処理すること</a:t>
            </a:r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52F04D9A-4FC3-9DA6-31D5-3A9CA4B2B7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2060215"/>
              </p:ext>
            </p:extLst>
          </p:nvPr>
        </p:nvGraphicFramePr>
        <p:xfrm>
          <a:off x="336550" y="790067"/>
          <a:ext cx="8978788" cy="2313564"/>
        </p:xfrm>
        <a:graphic>
          <a:graphicData uri="http://schemas.openxmlformats.org/drawingml/2006/table">
            <a:tbl>
              <a:tblPr/>
              <a:tblGrid>
                <a:gridCol w="2200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37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10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869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53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043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2571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608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33259">
                  <a:extLst>
                    <a:ext uri="{9D8B030D-6E8A-4147-A177-3AD203B41FA5}">
                      <a16:colId xmlns:a16="http://schemas.microsoft.com/office/drawing/2014/main" val="583377651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970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31502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56628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155026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No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項目名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コントロール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桁数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チェック項目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初期表示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DB</a:t>
                      </a:r>
                      <a:endParaRPr lang="ja-JP" altLang="en-US" sz="9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説明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5939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必</a:t>
                      </a:r>
                      <a:endParaRPr lang="en-US" altLang="ja-JP" sz="9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  <a:p>
                      <a:pPr algn="ctr" fontAlgn="ctr"/>
                      <a:r>
                        <a:rPr lang="ja-JP" altLang="en-US" sz="900" b="1" i="0" u="none" strike="noStrike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須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桁数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存在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属性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F</a:t>
                      </a:r>
                    </a:p>
                    <a:p>
                      <a:pPr algn="ctr" fontAlgn="ctr"/>
                      <a:r>
                        <a:rPr lang="en-US" altLang="ja-JP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M</a:t>
                      </a:r>
                    </a:p>
                    <a:p>
                      <a:pPr algn="ctr" fontAlgn="ctr"/>
                      <a:r>
                        <a:rPr lang="en-US" altLang="ja-JP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T</a:t>
                      </a:r>
                      <a:endParaRPr lang="ja-JP" altLang="en-US" sz="9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組合せ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82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1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name1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users.name1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1242410"/>
                  </a:ext>
                </a:extLst>
              </a:tr>
              <a:tr h="2082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2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name2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users.name2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5541657"/>
                  </a:ext>
                </a:extLst>
              </a:tr>
              <a:tr h="2082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3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ruby1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users.ruby1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5580669"/>
                  </a:ext>
                </a:extLst>
              </a:tr>
              <a:tr h="2082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4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ruby2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users.ruby2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4793628"/>
                  </a:ext>
                </a:extLst>
              </a:tr>
              <a:tr h="2082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5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birthday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users.birthday</a:t>
                      </a:r>
                      <a:endParaRPr lang="en-US" altLang="ja-JP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5026693"/>
                  </a:ext>
                </a:extLst>
              </a:tr>
              <a:tr h="2082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6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email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◯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users.email</a:t>
                      </a:r>
                      <a:endParaRPr lang="en-US" altLang="ja-JP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存在チェック時に、</a:t>
                      </a:r>
                      <a:r>
                        <a:rPr lang="en-US" altLang="ja-JP" sz="9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users.is_enabled</a:t>
                      </a:r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=1</a:t>
                      </a:r>
                      <a:r>
                        <a:rPr lang="ja-JP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で有効でないことを確認</a:t>
                      </a:r>
                      <a:endParaRPr lang="en-US" altLang="ja-JP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4423278"/>
                  </a:ext>
                </a:extLst>
              </a:tr>
              <a:tr h="2082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7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password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users.password</a:t>
                      </a:r>
                      <a:endParaRPr lang="en-US" altLang="ja-JP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868107"/>
                  </a:ext>
                </a:extLst>
              </a:tr>
              <a:tr h="2082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8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invitationCode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teams.invitation_code</a:t>
                      </a:r>
                      <a:endParaRPr lang="en-US" altLang="ja-JP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入力があった場合のみ、登録する</a:t>
                      </a:r>
                      <a:endParaRPr lang="en-US" altLang="ja-JP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3738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58899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ABC4F18-35E0-8A3A-1785-1F4D397A5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E0D32-472C-C048-A45A-52B2387CBF2A}" type="slidenum">
              <a:rPr lang="ja-JP" altLang="en-US" smtClean="0"/>
              <a:pPr/>
              <a:t>12</a:t>
            </a:fld>
            <a:endParaRPr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0A5990B-6711-D772-2428-EC3221488EA2}"/>
              </a:ext>
            </a:extLst>
          </p:cNvPr>
          <p:cNvSpPr txBox="1"/>
          <p:nvPr/>
        </p:nvSpPr>
        <p:spPr>
          <a:xfrm>
            <a:off x="336550" y="980728"/>
            <a:ext cx="8878094" cy="12772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　</a:t>
            </a:r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3.name</a:t>
            </a:r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属性が上記以外の場合</a:t>
            </a:r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　　・処理しないまま、</a:t>
            </a:r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’/</a:t>
            </a:r>
            <a:r>
              <a:rPr kumimoji="1" lang="en-US" altLang="ja-JP" sz="11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tmp</a:t>
            </a:r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/user/register’</a:t>
            </a:r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へリダイレクトする</a:t>
            </a:r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　</a:t>
            </a:r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4. </a:t>
            </a:r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共通</a:t>
            </a:r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　　・セッションに保存している入力値は削除すること</a:t>
            </a:r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　　・</a:t>
            </a:r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email</a:t>
            </a:r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の入力値を用いて、</a:t>
            </a:r>
            <a:r>
              <a:rPr kumimoji="1" lang="en-US" altLang="ja-JP" sz="11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users.is_enabled</a:t>
            </a:r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=1</a:t>
            </a:r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となっていないかチェックを行い、</a:t>
            </a:r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　　　既に</a:t>
            </a:r>
            <a:r>
              <a:rPr kumimoji="1" lang="en-US" altLang="ja-JP" sz="11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is_enabled</a:t>
            </a:r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=1</a:t>
            </a:r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の場合は、入力値およびエラメッセージをセットし、</a:t>
            </a:r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’/</a:t>
            </a:r>
            <a:r>
              <a:rPr kumimoji="1" lang="en-US" altLang="ja-JP" sz="11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tmp</a:t>
            </a:r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/user/register’ </a:t>
            </a:r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へリダイレクトする</a:t>
            </a:r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84F08396-BBCF-2EF4-639F-6D8EAEEDDF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6308128"/>
              </p:ext>
            </p:extLst>
          </p:nvPr>
        </p:nvGraphicFramePr>
        <p:xfrm>
          <a:off x="336550" y="208286"/>
          <a:ext cx="9008938" cy="423857"/>
        </p:xfrm>
        <a:graphic>
          <a:graphicData uri="http://schemas.openxmlformats.org/drawingml/2006/table">
            <a:tbl>
              <a:tblPr/>
              <a:tblGrid>
                <a:gridCol w="4069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52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25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70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57094">
                  <a:extLst>
                    <a:ext uri="{9D8B030D-6E8A-4147-A177-3AD203B41FA5}">
                      <a16:colId xmlns:a16="http://schemas.microsoft.com/office/drawing/2014/main" val="2682368095"/>
                    </a:ext>
                  </a:extLst>
                </a:gridCol>
              </a:tblGrid>
              <a:tr h="17236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8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画面設計</a:t>
                      </a:r>
                      <a:endParaRPr lang="en-US" sz="8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No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8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画面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URL</a:t>
                      </a:r>
                      <a:endParaRPr lang="ja-JP" altLang="en-US" sz="8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800" b="1" i="0" u="none" strike="noStrike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説明</a:t>
                      </a:r>
                      <a:endParaRPr lang="ja-JP" altLang="en-US" sz="8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040">
                <a:tc vMerge="1">
                  <a:txBody>
                    <a:bodyPr/>
                    <a:lstStyle/>
                    <a:p>
                      <a:pPr algn="ctr" fontAlgn="ctr"/>
                      <a:endParaRPr lang="en-US" altLang="ja-JP" sz="500" b="0" i="0" u="none" strike="noStrike" dirty="0">
                        <a:effectLst/>
                        <a:latin typeface="ＭＳ Ｐゴシック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3-3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800" b="0" i="0" u="none" strike="noStrike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仮登録フォーム完了画面</a:t>
                      </a:r>
                      <a:endParaRPr lang="ja-JP" altLang="en-US" sz="800" b="0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/</a:t>
                      </a:r>
                      <a:r>
                        <a:rPr lang="en" altLang="ja-JP" sz="800" b="0" kern="1200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tmp/user/register/complete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8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画面項目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32887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E0D32-472C-C048-A45A-52B2387CBF2A}" type="slidenum">
              <a:rPr lang="ja-JP" altLang="en-US" smtClean="0"/>
              <a:pPr/>
              <a:t>13</a:t>
            </a:fld>
            <a:endParaRPr lang="ja-JP" altLang="en-US"/>
          </a:p>
        </p:txBody>
      </p:sp>
      <p:graphicFrame>
        <p:nvGraphicFramePr>
          <p:cNvPr id="7" name="表 6">
            <a:extLst>
              <a:ext uri="{FF2B5EF4-FFF2-40B4-BE49-F238E27FC236}">
                <a16:creationId xmlns:a16="http://schemas.microsoft.com/office/drawing/2014/main" id="{CB2FC9C2-3F3E-3049-94B1-ECE18CE9E4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0062611"/>
              </p:ext>
            </p:extLst>
          </p:nvPr>
        </p:nvGraphicFramePr>
        <p:xfrm>
          <a:off x="336550" y="764704"/>
          <a:ext cx="9224962" cy="886616"/>
        </p:xfrm>
        <a:graphic>
          <a:graphicData uri="http://schemas.openxmlformats.org/drawingml/2006/table">
            <a:tbl>
              <a:tblPr/>
              <a:tblGrid>
                <a:gridCol w="2237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96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5280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3120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1488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14887">
                  <a:extLst>
                    <a:ext uri="{9D8B030D-6E8A-4147-A177-3AD203B41FA5}">
                      <a16:colId xmlns:a16="http://schemas.microsoft.com/office/drawing/2014/main" val="1083645422"/>
                    </a:ext>
                  </a:extLst>
                </a:gridCol>
                <a:gridCol w="345607">
                  <a:extLst>
                    <a:ext uri="{9D8B030D-6E8A-4147-A177-3AD203B41FA5}">
                      <a16:colId xmlns:a16="http://schemas.microsoft.com/office/drawing/2014/main" val="3399826051"/>
                    </a:ext>
                  </a:extLst>
                </a:gridCol>
                <a:gridCol w="34560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21022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736304">
                  <a:extLst>
                    <a:ext uri="{9D8B030D-6E8A-4147-A177-3AD203B41FA5}">
                      <a16:colId xmlns:a16="http://schemas.microsoft.com/office/drawing/2014/main" val="2744556798"/>
                    </a:ext>
                  </a:extLst>
                </a:gridCol>
              </a:tblGrid>
              <a:tr h="155026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No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項目名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チェック項目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エラーメッセージ</a:t>
                      </a:r>
                      <a:endParaRPr lang="ja-JP" altLang="en-US" sz="9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説明</a:t>
                      </a:r>
                      <a:endParaRPr lang="ja-JP" altLang="en-US" sz="9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7391">
                <a:tc vMerge="1">
                  <a:txBody>
                    <a:bodyPr/>
                    <a:lstStyle/>
                    <a:p>
                      <a:pPr algn="ctr" fontAlgn="ctr"/>
                      <a:endParaRPr lang="en-US" sz="500" b="1" i="0" u="none" strike="noStrike" dirty="0">
                        <a:effectLst/>
                        <a:latin typeface="ＭＳ Ｐゴシック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ja-JP" altLang="en-US" sz="500" b="1" i="0" u="none" strike="noStrike" dirty="0">
                        <a:effectLst/>
                        <a:latin typeface="ＭＳ Ｐゴシック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必</a:t>
                      </a:r>
                      <a:endParaRPr lang="en-US" altLang="ja-JP" sz="9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須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桁</a:t>
                      </a:r>
                      <a:endParaRPr lang="en-US" altLang="ja-JP" sz="9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数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存</a:t>
                      </a:r>
                      <a:endParaRPr lang="en-US" altLang="ja-JP" sz="9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在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属</a:t>
                      </a:r>
                      <a:endParaRPr lang="en-US" altLang="ja-JP" sz="9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性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F</a:t>
                      </a:r>
                    </a:p>
                    <a:p>
                      <a:pPr algn="ctr" fontAlgn="ctr"/>
                      <a:r>
                        <a:rPr lang="en-US" altLang="ja-JP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M</a:t>
                      </a:r>
                    </a:p>
                    <a:p>
                      <a:pPr algn="ctr" fontAlgn="ctr"/>
                      <a:r>
                        <a:rPr lang="en-US" altLang="ja-JP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T</a:t>
                      </a:r>
                      <a:endParaRPr lang="ja-JP" altLang="en-US" sz="9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重</a:t>
                      </a:r>
                      <a:endParaRPr lang="en-US" altLang="ja-JP" sz="9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複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組</a:t>
                      </a:r>
                      <a:endParaRPr lang="en-US" altLang="ja-JP" sz="9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合</a:t>
                      </a:r>
                      <a:endParaRPr lang="en-US" altLang="ja-JP" sz="9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せ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ja-JP" altLang="en-US" sz="500" b="1" i="0" u="none" strike="noStrike" dirty="0">
                        <a:effectLst/>
                        <a:latin typeface="ＭＳ Ｐゴシック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82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1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email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〇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ja-JP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このメールアドレスはすでに登録されています。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users.email</a:t>
                      </a:r>
                      <a:r>
                        <a:rPr lang="ja-JP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に同じメールアドレスがあり、</a:t>
                      </a:r>
                      <a:endParaRPr lang="en-US" altLang="ja-JP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  <a:p>
                      <a:pPr algn="l" fontAlgn="ctr"/>
                      <a:r>
                        <a:rPr lang="en-US" altLang="ja-JP" sz="9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users.is_enabled</a:t>
                      </a:r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=1</a:t>
                      </a:r>
                      <a:r>
                        <a:rPr lang="ja-JP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のユーザがないこと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2136942"/>
                  </a:ext>
                </a:extLst>
              </a:tr>
            </a:tbl>
          </a:graphicData>
        </a:graphic>
      </p:graphicFrame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B02DD243-B8B8-E149-9807-FB58C34D9F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4254917"/>
              </p:ext>
            </p:extLst>
          </p:nvPr>
        </p:nvGraphicFramePr>
        <p:xfrm>
          <a:off x="336550" y="208286"/>
          <a:ext cx="9008938" cy="423856"/>
        </p:xfrm>
        <a:graphic>
          <a:graphicData uri="http://schemas.openxmlformats.org/drawingml/2006/table">
            <a:tbl>
              <a:tblPr/>
              <a:tblGrid>
                <a:gridCol w="4069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52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25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70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57094">
                  <a:extLst>
                    <a:ext uri="{9D8B030D-6E8A-4147-A177-3AD203B41FA5}">
                      <a16:colId xmlns:a16="http://schemas.microsoft.com/office/drawing/2014/main" val="2682368095"/>
                    </a:ext>
                  </a:extLst>
                </a:gridCol>
              </a:tblGrid>
              <a:tr h="172361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8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画面設計</a:t>
                      </a:r>
                      <a:endParaRPr lang="en-US" sz="8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No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8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画面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URL</a:t>
                      </a:r>
                      <a:endParaRPr lang="ja-JP" altLang="en-US" sz="8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800" b="1" i="0" u="none" strike="noStrike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説明</a:t>
                      </a:r>
                      <a:endParaRPr lang="ja-JP" altLang="en-US" sz="8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041">
                <a:tc vMerge="1">
                  <a:txBody>
                    <a:bodyPr/>
                    <a:lstStyle/>
                    <a:p>
                      <a:pPr algn="ctr" fontAlgn="ctr"/>
                      <a:endParaRPr lang="en-US" altLang="ja-JP" sz="500" b="0" i="0" u="none" strike="noStrike" dirty="0">
                        <a:effectLst/>
                        <a:latin typeface="ＭＳ Ｐゴシック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3-4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800" b="0" i="0" u="none" strike="noStrike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仮登録フォーム完了画面</a:t>
                      </a:r>
                      <a:endParaRPr lang="ja-JP" altLang="en-US" sz="800" b="0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/</a:t>
                      </a:r>
                      <a:r>
                        <a:rPr lang="en" altLang="ja-JP" sz="800" b="0" kern="1200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tmp/user/register/complete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800" b="0" i="0" u="none" strike="noStrike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バリデーション</a:t>
                      </a:r>
                      <a:endParaRPr lang="ja-JP" altLang="en-US" sz="800" b="0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6698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E0D32-472C-C048-A45A-52B2387CBF2A}" type="slidenum">
              <a:rPr lang="ja-JP" altLang="en-US" smtClean="0"/>
              <a:pPr/>
              <a:t>2</a:t>
            </a:fld>
            <a:endParaRPr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5497822-2D3F-4E29-BD31-6BFF58E05F9C}"/>
              </a:ext>
            </a:extLst>
          </p:cNvPr>
          <p:cNvSpPr/>
          <p:nvPr/>
        </p:nvSpPr>
        <p:spPr>
          <a:xfrm>
            <a:off x="273050" y="116632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>
                <a:latin typeface="Meiryo" panose="020B0604030504040204" pitchFamily="34" charset="-128"/>
                <a:ea typeface="Meiryo" panose="020B0604030504040204" pitchFamily="34" charset="-128"/>
                <a:cs typeface="Meiryo UI" pitchFamily="50" charset="-128"/>
              </a:rPr>
              <a:t>■変更履歴</a:t>
            </a:r>
            <a:endParaRPr lang="ja-JP" altLang="ja-JP" dirty="0">
              <a:latin typeface="Meiryo" panose="020B0604030504040204" pitchFamily="34" charset="-128"/>
              <a:ea typeface="Meiryo" panose="020B0604030504040204" pitchFamily="34" charset="-128"/>
              <a:cs typeface="Meiryo UI" pitchFamily="50" charset="-128"/>
            </a:endParaRPr>
          </a:p>
        </p:txBody>
      </p:sp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8B8839C3-FA6C-448E-ADD4-517996BF65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7439331"/>
              </p:ext>
            </p:extLst>
          </p:nvPr>
        </p:nvGraphicFramePr>
        <p:xfrm>
          <a:off x="413931" y="485964"/>
          <a:ext cx="9216452" cy="37041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6621">
                  <a:extLst>
                    <a:ext uri="{9D8B030D-6E8A-4147-A177-3AD203B41FA5}">
                      <a16:colId xmlns:a16="http://schemas.microsoft.com/office/drawing/2014/main" val="31798814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60349063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538152716"/>
                    </a:ext>
                  </a:extLst>
                </a:gridCol>
                <a:gridCol w="6477583">
                  <a:extLst>
                    <a:ext uri="{9D8B030D-6E8A-4147-A177-3AD203B41FA5}">
                      <a16:colId xmlns:a16="http://schemas.microsoft.com/office/drawing/2014/main" val="3794046722"/>
                    </a:ext>
                  </a:extLst>
                </a:gridCol>
              </a:tblGrid>
              <a:tr h="28493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No.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変更日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変更者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変更内容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4408135"/>
                  </a:ext>
                </a:extLst>
              </a:tr>
              <a:tr h="28493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2023/01/12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渡邊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新規作成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3675501"/>
                  </a:ext>
                </a:extLst>
              </a:tr>
              <a:tr h="284935">
                <a:tc>
                  <a:txBody>
                    <a:bodyPr/>
                    <a:lstStyle/>
                    <a:p>
                      <a:pPr algn="ctr"/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en-US" altLang="ja-JP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0283845"/>
                  </a:ext>
                </a:extLst>
              </a:tr>
              <a:tr h="284935">
                <a:tc>
                  <a:txBody>
                    <a:bodyPr/>
                    <a:lstStyle/>
                    <a:p>
                      <a:pPr algn="ctr"/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en-US" altLang="ja-JP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1111505"/>
                  </a:ext>
                </a:extLst>
              </a:tr>
              <a:tr h="284935">
                <a:tc>
                  <a:txBody>
                    <a:bodyPr/>
                    <a:lstStyle/>
                    <a:p>
                      <a:pPr algn="ctr"/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en-US" altLang="ja-JP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8581908"/>
                  </a:ext>
                </a:extLst>
              </a:tr>
              <a:tr h="284935">
                <a:tc>
                  <a:txBody>
                    <a:bodyPr/>
                    <a:lstStyle/>
                    <a:p>
                      <a:pPr algn="ctr"/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en-US" altLang="ja-JP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6417534"/>
                  </a:ext>
                </a:extLst>
              </a:tr>
              <a:tr h="284935">
                <a:tc>
                  <a:txBody>
                    <a:bodyPr/>
                    <a:lstStyle/>
                    <a:p>
                      <a:pPr algn="ctr"/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en-US" altLang="ja-JP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0192548"/>
                  </a:ext>
                </a:extLst>
              </a:tr>
              <a:tr h="284935">
                <a:tc>
                  <a:txBody>
                    <a:bodyPr/>
                    <a:lstStyle/>
                    <a:p>
                      <a:pPr algn="ctr"/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en-US" altLang="ja-JP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68834"/>
                  </a:ext>
                </a:extLst>
              </a:tr>
              <a:tr h="284935">
                <a:tc>
                  <a:txBody>
                    <a:bodyPr/>
                    <a:lstStyle/>
                    <a:p>
                      <a:pPr algn="ctr"/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en-US" altLang="ja-JP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91774689"/>
                  </a:ext>
                </a:extLst>
              </a:tr>
              <a:tr h="284935">
                <a:tc>
                  <a:txBody>
                    <a:bodyPr/>
                    <a:lstStyle/>
                    <a:p>
                      <a:pPr algn="ctr"/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en-US" altLang="ja-JP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9647850"/>
                  </a:ext>
                </a:extLst>
              </a:tr>
              <a:tr h="284935">
                <a:tc>
                  <a:txBody>
                    <a:bodyPr/>
                    <a:lstStyle/>
                    <a:p>
                      <a:pPr algn="ctr"/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en-US" altLang="ja-JP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1527196"/>
                  </a:ext>
                </a:extLst>
              </a:tr>
              <a:tr h="284935">
                <a:tc>
                  <a:txBody>
                    <a:bodyPr/>
                    <a:lstStyle/>
                    <a:p>
                      <a:pPr algn="ctr"/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en-US" altLang="ja-JP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9303838"/>
                  </a:ext>
                </a:extLst>
              </a:tr>
              <a:tr h="284935">
                <a:tc>
                  <a:txBody>
                    <a:bodyPr/>
                    <a:lstStyle/>
                    <a:p>
                      <a:pPr algn="ctr"/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en-US" altLang="ja-JP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18707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4236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>
            <a:extLst>
              <a:ext uri="{FF2B5EF4-FFF2-40B4-BE49-F238E27FC236}">
                <a16:creationId xmlns:a16="http://schemas.microsoft.com/office/drawing/2014/main" id="{35786078-9381-FA40-A926-A3D352A413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9789" y="2600914"/>
            <a:ext cx="3264823" cy="163313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hangingPunct="0">
              <a:lnSpc>
                <a:spcPct val="94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r>
              <a:rPr lang="ja-JP" altLang="en-US" sz="1633">
                <a:latin typeface="Meiryo" panose="020B0604030504040204" pitchFamily="34" charset="-128"/>
                <a:ea typeface="Meiryo" panose="020B0604030504040204" pitchFamily="34" charset="-128"/>
              </a:rPr>
              <a:t>機能一覧</a:t>
            </a:r>
          </a:p>
        </p:txBody>
      </p:sp>
    </p:spTree>
    <p:extLst>
      <p:ext uri="{BB962C8B-B14F-4D97-AF65-F5344CB8AC3E}">
        <p14:creationId xmlns:p14="http://schemas.microsoft.com/office/powerpoint/2010/main" val="367965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表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3898942"/>
              </p:ext>
            </p:extLst>
          </p:nvPr>
        </p:nvGraphicFramePr>
        <p:xfrm>
          <a:off x="336550" y="223411"/>
          <a:ext cx="9008938" cy="325269"/>
        </p:xfrm>
        <a:graphic>
          <a:graphicData uri="http://schemas.openxmlformats.org/drawingml/2006/table">
            <a:tbl>
              <a:tblPr/>
              <a:tblGrid>
                <a:gridCol w="4069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52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25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70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57094">
                  <a:extLst>
                    <a:ext uri="{9D8B030D-6E8A-4147-A177-3AD203B41FA5}">
                      <a16:colId xmlns:a16="http://schemas.microsoft.com/office/drawing/2014/main" val="2682368095"/>
                    </a:ext>
                  </a:extLst>
                </a:gridCol>
              </a:tblGrid>
              <a:tr h="120963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画面設計</a:t>
                      </a:r>
                      <a:endParaRPr lang="en-US" sz="9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No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画面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URL</a:t>
                      </a:r>
                      <a:endParaRPr lang="ja-JP" altLang="en-US" sz="9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説明</a:t>
                      </a:r>
                      <a:endParaRPr lang="ja-JP" altLang="en-US" sz="9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454">
                <a:tc vMerge="1">
                  <a:txBody>
                    <a:bodyPr/>
                    <a:lstStyle/>
                    <a:p>
                      <a:pPr algn="ctr" fontAlgn="ctr"/>
                      <a:endParaRPr lang="en-US" altLang="ja-JP" sz="500" b="0" i="0" u="none" strike="noStrike" dirty="0">
                        <a:effectLst/>
                        <a:latin typeface="ＭＳ Ｐゴシック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1-1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800" b="0" i="0" u="none" strike="noStrike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招待チーム検索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/</a:t>
                      </a:r>
                      <a:r>
                        <a:rPr lang="en" altLang="ja-JP" sz="900" b="0" kern="1200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search/team</a:t>
                      </a:r>
                      <a:endParaRPr lang="en-US" altLang="ja-JP" sz="900" b="0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画面表示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>
          <a:xfrm>
            <a:off x="9201472" y="6670502"/>
            <a:ext cx="583009" cy="142874"/>
          </a:xfrm>
        </p:spPr>
        <p:txBody>
          <a:bodyPr/>
          <a:lstStyle/>
          <a:p>
            <a:fld id="{A7DE0D32-472C-C048-A45A-52B2387CBF2A}" type="slidenum">
              <a:rPr lang="ja-JP" altLang="en-US" smtClean="0"/>
              <a:pPr/>
              <a:t>4</a:t>
            </a:fld>
            <a:endParaRPr lang="ja-JP" altLang="en-US"/>
          </a:p>
        </p:txBody>
      </p:sp>
      <p:sp>
        <p:nvSpPr>
          <p:cNvPr id="27" name="四角形">
            <a:extLst>
              <a:ext uri="{FF2B5EF4-FFF2-40B4-BE49-F238E27FC236}">
                <a16:creationId xmlns:a16="http://schemas.microsoft.com/office/drawing/2014/main" id="{5D136F6A-52BB-436C-BF8C-B19A9D13CC88}"/>
              </a:ext>
            </a:extLst>
          </p:cNvPr>
          <p:cNvSpPr/>
          <p:nvPr/>
        </p:nvSpPr>
        <p:spPr>
          <a:xfrm>
            <a:off x="344488" y="836712"/>
            <a:ext cx="4824536" cy="2304256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11118F7-B541-A436-B2A3-756A7BF0E93D}"/>
              </a:ext>
            </a:extLst>
          </p:cNvPr>
          <p:cNvSpPr txBox="1"/>
          <p:nvPr/>
        </p:nvSpPr>
        <p:spPr>
          <a:xfrm>
            <a:off x="632520" y="107281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都道府県</a:t>
            </a:r>
            <a:endParaRPr kumimoji="1" lang="ja-JP" altLang="en-US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15E04D62-9582-F796-050F-64893E9D9EF4}"/>
              </a:ext>
            </a:extLst>
          </p:cNvPr>
          <p:cNvSpPr/>
          <p:nvPr/>
        </p:nvSpPr>
        <p:spPr>
          <a:xfrm>
            <a:off x="2017708" y="1052736"/>
            <a:ext cx="2736304" cy="261610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1000">
                <a:latin typeface="Meiryo" panose="020B0604030504040204" pitchFamily="34" charset="-128"/>
                <a:ea typeface="Meiryo" panose="020B0604030504040204" pitchFamily="34" charset="-128"/>
              </a:rPr>
              <a:t>▽選択してください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2798C2F-F114-011D-6497-29750E03AAFB}"/>
              </a:ext>
            </a:extLst>
          </p:cNvPr>
          <p:cNvSpPr txBox="1"/>
          <p:nvPr/>
        </p:nvSpPr>
        <p:spPr>
          <a:xfrm>
            <a:off x="632520" y="1705310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住所</a:t>
            </a:r>
            <a:endParaRPr kumimoji="1" lang="ja-JP" altLang="en-US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BB6FF2C-FABE-AA83-1330-B50E752DE368}"/>
              </a:ext>
            </a:extLst>
          </p:cNvPr>
          <p:cNvSpPr/>
          <p:nvPr/>
        </p:nvSpPr>
        <p:spPr>
          <a:xfrm>
            <a:off x="2017708" y="1705655"/>
            <a:ext cx="2736304" cy="261610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3B4EFCAE-41EE-0664-70BF-932A4266AA36}"/>
              </a:ext>
            </a:extLst>
          </p:cNvPr>
          <p:cNvSpPr/>
          <p:nvPr/>
        </p:nvSpPr>
        <p:spPr>
          <a:xfrm>
            <a:off x="1928664" y="2538943"/>
            <a:ext cx="1656184" cy="364701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>
                <a:latin typeface="メイリオ" panose="020B0604030504040204" pitchFamily="50" charset="-128"/>
                <a:ea typeface="メイリオ" panose="020B0604030504040204" pitchFamily="50" charset="-128"/>
              </a:rPr>
              <a:t>検索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1667C25E-CBE8-1738-FB04-4A6A0925DB7E}"/>
              </a:ext>
            </a:extLst>
          </p:cNvPr>
          <p:cNvSpPr txBox="1"/>
          <p:nvPr/>
        </p:nvSpPr>
        <p:spPr>
          <a:xfrm>
            <a:off x="1966278" y="1304322"/>
            <a:ext cx="12105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エラーメッセージ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584052D3-45B4-126B-B043-A34F0C9CCA3B}"/>
              </a:ext>
            </a:extLst>
          </p:cNvPr>
          <p:cNvSpPr txBox="1"/>
          <p:nvPr/>
        </p:nvSpPr>
        <p:spPr>
          <a:xfrm>
            <a:off x="2017708" y="1958643"/>
            <a:ext cx="12105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エラーメッセージ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B89439D-474F-E191-D215-4259FB06E456}"/>
              </a:ext>
            </a:extLst>
          </p:cNvPr>
          <p:cNvSpPr txBox="1"/>
          <p:nvPr/>
        </p:nvSpPr>
        <p:spPr>
          <a:xfrm>
            <a:off x="5265243" y="968097"/>
            <a:ext cx="42755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・パスワード以外の項目は、確認するボタンを押した後</a:t>
            </a:r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バリデーションエラーとなった場合に、入力値を再表示すること</a:t>
            </a:r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6489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E0D32-472C-C048-A45A-52B2387CBF2A}" type="slidenum">
              <a:rPr lang="ja-JP" altLang="en-US" smtClean="0"/>
              <a:pPr/>
              <a:t>5</a:t>
            </a:fld>
            <a:endParaRPr lang="ja-JP" altLang="en-US"/>
          </a:p>
        </p:txBody>
      </p:sp>
      <p:graphicFrame>
        <p:nvGraphicFramePr>
          <p:cNvPr id="48" name="表 47">
            <a:extLst>
              <a:ext uri="{FF2B5EF4-FFF2-40B4-BE49-F238E27FC236}">
                <a16:creationId xmlns:a16="http://schemas.microsoft.com/office/drawing/2014/main" id="{40C400DA-8288-2747-984B-9B9887D366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9789941"/>
              </p:ext>
            </p:extLst>
          </p:nvPr>
        </p:nvGraphicFramePr>
        <p:xfrm>
          <a:off x="336550" y="790067"/>
          <a:ext cx="8978788" cy="1346315"/>
        </p:xfrm>
        <a:graphic>
          <a:graphicData uri="http://schemas.openxmlformats.org/drawingml/2006/table">
            <a:tbl>
              <a:tblPr/>
              <a:tblGrid>
                <a:gridCol w="2200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37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10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869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53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043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2571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608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33259">
                  <a:extLst>
                    <a:ext uri="{9D8B030D-6E8A-4147-A177-3AD203B41FA5}">
                      <a16:colId xmlns:a16="http://schemas.microsoft.com/office/drawing/2014/main" val="583377651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970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31502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56628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155026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No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項目名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コントロール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桁数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チェック項目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初期表示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DB</a:t>
                      </a:r>
                      <a:endParaRPr lang="ja-JP" altLang="en-US" sz="9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説明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7391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必</a:t>
                      </a:r>
                      <a:endParaRPr lang="en-US" altLang="ja-JP" sz="9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  <a:p>
                      <a:pPr algn="ctr" fontAlgn="ctr"/>
                      <a:r>
                        <a:rPr lang="ja-JP" altLang="en-US" sz="900" b="1" i="0" u="none" strike="noStrike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須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桁数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存在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属性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F</a:t>
                      </a:r>
                    </a:p>
                    <a:p>
                      <a:pPr algn="ctr" fontAlgn="ctr"/>
                      <a:r>
                        <a:rPr lang="en-US" altLang="ja-JP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M</a:t>
                      </a:r>
                    </a:p>
                    <a:p>
                      <a:pPr algn="ctr" fontAlgn="ctr"/>
                      <a:r>
                        <a:rPr lang="en-US" altLang="ja-JP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T</a:t>
                      </a:r>
                      <a:endParaRPr lang="ja-JP" altLang="en-US" sz="9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組合せ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82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1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prefecture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select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◯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team_addresses.prefecture</a:t>
                      </a:r>
                      <a:endParaRPr lang="en-US" altLang="ja-JP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1242410"/>
                  </a:ext>
                </a:extLst>
              </a:tr>
              <a:tr h="2082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2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address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text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20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◯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◯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team_addresses.address</a:t>
                      </a:r>
                      <a:endParaRPr lang="en-US" altLang="ja-JP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5541657"/>
                  </a:ext>
                </a:extLst>
              </a:tr>
              <a:tr h="2082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3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検索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button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5580669"/>
                  </a:ext>
                </a:extLst>
              </a:tr>
            </a:tbl>
          </a:graphicData>
        </a:graphic>
      </p:graphicFrame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6E56A0DC-223C-7E4F-94CA-2A443E2CB3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067825"/>
              </p:ext>
            </p:extLst>
          </p:nvPr>
        </p:nvGraphicFramePr>
        <p:xfrm>
          <a:off x="336550" y="208286"/>
          <a:ext cx="9008938" cy="412402"/>
        </p:xfrm>
        <a:graphic>
          <a:graphicData uri="http://schemas.openxmlformats.org/drawingml/2006/table">
            <a:tbl>
              <a:tblPr/>
              <a:tblGrid>
                <a:gridCol w="4069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52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25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70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57094">
                  <a:extLst>
                    <a:ext uri="{9D8B030D-6E8A-4147-A177-3AD203B41FA5}">
                      <a16:colId xmlns:a16="http://schemas.microsoft.com/office/drawing/2014/main" val="2682368095"/>
                    </a:ext>
                  </a:extLst>
                </a:gridCol>
              </a:tblGrid>
              <a:tr h="17236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8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画面設計</a:t>
                      </a:r>
                      <a:endParaRPr lang="en-US" sz="8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No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8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画面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URL</a:t>
                      </a:r>
                      <a:endParaRPr lang="ja-JP" altLang="en-US" sz="8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800" b="1" i="0" u="none" strike="noStrike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説明</a:t>
                      </a:r>
                      <a:endParaRPr lang="ja-JP" altLang="en-US" sz="8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040">
                <a:tc vMerge="1">
                  <a:txBody>
                    <a:bodyPr/>
                    <a:lstStyle/>
                    <a:p>
                      <a:pPr algn="ctr" fontAlgn="ctr"/>
                      <a:endParaRPr lang="en-US" altLang="ja-JP" sz="500" b="0" i="0" u="none" strike="noStrike" dirty="0">
                        <a:effectLst/>
                        <a:latin typeface="ＭＳ Ｐゴシック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1-2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800" b="0" i="0" u="none" strike="noStrike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招待チーム検索</a:t>
                      </a:r>
                      <a:endParaRPr lang="ja-JP" altLang="en-US" sz="800" b="0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/</a:t>
                      </a:r>
                      <a:r>
                        <a:rPr lang="en" altLang="ja-JP" sz="800" b="0" kern="1200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search/team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8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画面項目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3B88E28-7EF0-4BFC-D004-8908063231BF}"/>
              </a:ext>
            </a:extLst>
          </p:cNvPr>
          <p:cNvSpPr txBox="1"/>
          <p:nvPr/>
        </p:nvSpPr>
        <p:spPr>
          <a:xfrm>
            <a:off x="336550" y="2316619"/>
            <a:ext cx="6873998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1)</a:t>
            </a:r>
            <a:r>
              <a:rPr kumimoji="1"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入力値の前後にあるホワイトスペース</a:t>
            </a:r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kumimoji="1"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半角</a:t>
            </a:r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,</a:t>
            </a:r>
            <a:r>
              <a:rPr kumimoji="1"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全角</a:t>
            </a:r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r>
              <a:rPr kumimoji="1"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を削除する</a:t>
            </a:r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処理を</a:t>
            </a:r>
            <a:r>
              <a:rPr lang="ja-JP" altLang="en-US" sz="1100"/>
              <a:t>TrimStrings</a:t>
            </a:r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ミドルウェアで</a:t>
            </a:r>
            <a:r>
              <a:rPr kumimoji="1"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行うこと</a:t>
            </a:r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2)</a:t>
            </a:r>
            <a:r>
              <a:rPr kumimoji="1"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バリデーションエラーでリダイレクトされたとき、入力値を再表示</a:t>
            </a:r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すること</a:t>
            </a:r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21533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E0D32-472C-C048-A45A-52B2387CBF2A}" type="slidenum">
              <a:rPr lang="ja-JP" altLang="en-US" smtClean="0"/>
              <a:pPr/>
              <a:t>6</a:t>
            </a:fld>
            <a:endParaRPr lang="ja-JP" altLang="en-US"/>
          </a:p>
        </p:txBody>
      </p:sp>
      <p:graphicFrame>
        <p:nvGraphicFramePr>
          <p:cNvPr id="7" name="表 6">
            <a:extLst>
              <a:ext uri="{FF2B5EF4-FFF2-40B4-BE49-F238E27FC236}">
                <a16:creationId xmlns:a16="http://schemas.microsoft.com/office/drawing/2014/main" id="{CB2FC9C2-3F3E-3049-94B1-ECE18CE9E4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792783"/>
              </p:ext>
            </p:extLst>
          </p:nvPr>
        </p:nvGraphicFramePr>
        <p:xfrm>
          <a:off x="336550" y="764704"/>
          <a:ext cx="9224962" cy="1615479"/>
        </p:xfrm>
        <a:graphic>
          <a:graphicData uri="http://schemas.openxmlformats.org/drawingml/2006/table">
            <a:tbl>
              <a:tblPr/>
              <a:tblGrid>
                <a:gridCol w="2237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96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5280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3120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1488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14887">
                  <a:extLst>
                    <a:ext uri="{9D8B030D-6E8A-4147-A177-3AD203B41FA5}">
                      <a16:colId xmlns:a16="http://schemas.microsoft.com/office/drawing/2014/main" val="1083645422"/>
                    </a:ext>
                  </a:extLst>
                </a:gridCol>
                <a:gridCol w="345607">
                  <a:extLst>
                    <a:ext uri="{9D8B030D-6E8A-4147-A177-3AD203B41FA5}">
                      <a16:colId xmlns:a16="http://schemas.microsoft.com/office/drawing/2014/main" val="3399826051"/>
                    </a:ext>
                  </a:extLst>
                </a:gridCol>
                <a:gridCol w="34560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42624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val="2744556798"/>
                    </a:ext>
                  </a:extLst>
                </a:gridCol>
              </a:tblGrid>
              <a:tr h="155026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No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項目名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チェック項目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エラーメッセージ</a:t>
                      </a:r>
                      <a:endParaRPr lang="ja-JP" altLang="en-US" sz="9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説明</a:t>
                      </a:r>
                      <a:endParaRPr lang="ja-JP" altLang="en-US" sz="9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7391">
                <a:tc vMerge="1">
                  <a:txBody>
                    <a:bodyPr/>
                    <a:lstStyle/>
                    <a:p>
                      <a:pPr algn="ctr" fontAlgn="ctr"/>
                      <a:endParaRPr lang="en-US" sz="500" b="1" i="0" u="none" strike="noStrike" dirty="0">
                        <a:effectLst/>
                        <a:latin typeface="ＭＳ Ｐゴシック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ja-JP" altLang="en-US" sz="500" b="1" i="0" u="none" strike="noStrike" dirty="0">
                        <a:effectLst/>
                        <a:latin typeface="ＭＳ Ｐゴシック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必</a:t>
                      </a:r>
                      <a:endParaRPr lang="en-US" altLang="ja-JP" sz="9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須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桁</a:t>
                      </a:r>
                      <a:endParaRPr lang="en-US" altLang="ja-JP" sz="9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数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存</a:t>
                      </a:r>
                      <a:endParaRPr lang="en-US" altLang="ja-JP" sz="9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在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属</a:t>
                      </a:r>
                      <a:endParaRPr lang="en-US" altLang="ja-JP" sz="9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性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F</a:t>
                      </a:r>
                    </a:p>
                    <a:p>
                      <a:pPr algn="ctr" fontAlgn="ctr"/>
                      <a:r>
                        <a:rPr lang="en-US" altLang="ja-JP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M</a:t>
                      </a:r>
                    </a:p>
                    <a:p>
                      <a:pPr algn="ctr" fontAlgn="ctr"/>
                      <a:r>
                        <a:rPr lang="en-US" altLang="ja-JP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T</a:t>
                      </a:r>
                      <a:endParaRPr lang="ja-JP" altLang="en-US" sz="9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重</a:t>
                      </a:r>
                      <a:endParaRPr lang="en-US" altLang="ja-JP" sz="9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複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組</a:t>
                      </a:r>
                      <a:endParaRPr lang="en-US" altLang="ja-JP" sz="9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合</a:t>
                      </a:r>
                      <a:endParaRPr lang="en-US" altLang="ja-JP" sz="9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せ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ja-JP" altLang="en-US" sz="500" b="1" i="0" u="none" strike="noStrike" dirty="0">
                        <a:effectLst/>
                        <a:latin typeface="ＭＳ Ｐゴシック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82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1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prefecture</a:t>
                      </a:r>
                      <a:endParaRPr lang="ja-JP" altLang="en-US" sz="900" b="0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b="0" i="0" u="none" strike="noStrike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〇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都道府県を正しく選択してください。</a:t>
                      </a:r>
                      <a:endParaRPr lang="ja-JP" altLang="en-US" sz="10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900" b="0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2136942"/>
                  </a:ext>
                </a:extLst>
              </a:tr>
              <a:tr h="2082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2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address</a:t>
                      </a:r>
                      <a:endParaRPr lang="ja-JP" altLang="en-US" sz="900" b="0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b="0" i="0" u="none" strike="noStrike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〇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ja-JP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お探しの住所のチームは見つかりませんでした。</a:t>
                      </a:r>
                      <a:endParaRPr kumimoji="0" lang="ja-JP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+mn-cs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900" b="0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9027049"/>
                  </a:ext>
                </a:extLst>
              </a:tr>
              <a:tr h="2082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3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address</a:t>
                      </a:r>
                      <a:endParaRPr lang="ja-JP" altLang="en-US" sz="900" b="0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b="0" i="0" u="none" strike="noStrike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〇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ja-JP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住所を</a:t>
                      </a:r>
                      <a:r>
                        <a:rPr kumimoji="0" lang="en-US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20</a:t>
                      </a:r>
                      <a:r>
                        <a:rPr kumimoji="0" lang="ja-JP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文字以内で入力してください。</a:t>
                      </a:r>
                      <a:endParaRPr kumimoji="0" lang="ja-JP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+mn-cs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900" b="0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8661518"/>
                  </a:ext>
                </a:extLst>
              </a:tr>
              <a:tr h="2082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4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address</a:t>
                      </a:r>
                      <a:endParaRPr lang="ja-JP" altLang="en-US" sz="900" b="0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0" i="0" u="none" strike="noStrike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〇</a:t>
                      </a:r>
                      <a:endParaRPr lang="ja-JP" altLang="en-US" sz="900" b="0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ja-JP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お探しの住所のチームは見つかりませんでした。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900" b="0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566499"/>
                  </a:ext>
                </a:extLst>
              </a:tr>
            </a:tbl>
          </a:graphicData>
        </a:graphic>
      </p:graphicFrame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B02DD243-B8B8-E149-9807-FB58C34D9F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0249336"/>
              </p:ext>
            </p:extLst>
          </p:nvPr>
        </p:nvGraphicFramePr>
        <p:xfrm>
          <a:off x="336550" y="208286"/>
          <a:ext cx="9008938" cy="412402"/>
        </p:xfrm>
        <a:graphic>
          <a:graphicData uri="http://schemas.openxmlformats.org/drawingml/2006/table">
            <a:tbl>
              <a:tblPr/>
              <a:tblGrid>
                <a:gridCol w="4069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52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25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70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57094">
                  <a:extLst>
                    <a:ext uri="{9D8B030D-6E8A-4147-A177-3AD203B41FA5}">
                      <a16:colId xmlns:a16="http://schemas.microsoft.com/office/drawing/2014/main" val="2682368095"/>
                    </a:ext>
                  </a:extLst>
                </a:gridCol>
              </a:tblGrid>
              <a:tr h="172361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8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画面設計</a:t>
                      </a:r>
                      <a:endParaRPr lang="en-US" sz="8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No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8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画面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URL</a:t>
                      </a:r>
                      <a:endParaRPr lang="ja-JP" altLang="en-US" sz="8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800" b="1" i="0" u="none" strike="noStrike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説明</a:t>
                      </a:r>
                      <a:endParaRPr lang="ja-JP" altLang="en-US" sz="8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041">
                <a:tc vMerge="1">
                  <a:txBody>
                    <a:bodyPr/>
                    <a:lstStyle/>
                    <a:p>
                      <a:pPr algn="ctr" fontAlgn="ctr"/>
                      <a:endParaRPr lang="en-US" altLang="ja-JP" sz="500" b="0" i="0" u="none" strike="noStrike" dirty="0">
                        <a:effectLst/>
                        <a:latin typeface="ＭＳ Ｐゴシック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1-3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800" b="0" i="0" u="none" strike="noStrike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招待チーム検索</a:t>
                      </a:r>
                      <a:endParaRPr lang="ja-JP" altLang="en-US" sz="800" b="0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/</a:t>
                      </a:r>
                      <a:r>
                        <a:rPr lang="en" altLang="ja-JP" sz="800" b="0" kern="1200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search/team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8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バリデーション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5822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表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7369930"/>
              </p:ext>
            </p:extLst>
          </p:nvPr>
        </p:nvGraphicFramePr>
        <p:xfrm>
          <a:off x="336550" y="223411"/>
          <a:ext cx="9008938" cy="325269"/>
        </p:xfrm>
        <a:graphic>
          <a:graphicData uri="http://schemas.openxmlformats.org/drawingml/2006/table">
            <a:tbl>
              <a:tblPr/>
              <a:tblGrid>
                <a:gridCol w="4069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52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25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70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57094">
                  <a:extLst>
                    <a:ext uri="{9D8B030D-6E8A-4147-A177-3AD203B41FA5}">
                      <a16:colId xmlns:a16="http://schemas.microsoft.com/office/drawing/2014/main" val="2682368095"/>
                    </a:ext>
                  </a:extLst>
                </a:gridCol>
              </a:tblGrid>
              <a:tr h="120963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画面設計</a:t>
                      </a:r>
                      <a:endParaRPr lang="en-US" sz="9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No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画面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URL</a:t>
                      </a:r>
                      <a:endParaRPr lang="ja-JP" altLang="en-US" sz="9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説明</a:t>
                      </a:r>
                      <a:endParaRPr lang="ja-JP" altLang="en-US" sz="9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454">
                <a:tc vMerge="1">
                  <a:txBody>
                    <a:bodyPr/>
                    <a:lstStyle/>
                    <a:p>
                      <a:pPr algn="ctr" fontAlgn="ctr"/>
                      <a:endParaRPr lang="en-US" altLang="ja-JP" sz="500" b="0" i="0" u="none" strike="noStrike" dirty="0">
                        <a:effectLst/>
                        <a:latin typeface="ＭＳ Ｐゴシック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1-4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800" b="0" i="0" u="none" strike="noStrike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招待チーム検索</a:t>
                      </a:r>
                      <a:endParaRPr lang="ja-JP" altLang="en-US" sz="800" b="0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/</a:t>
                      </a:r>
                      <a:r>
                        <a:rPr lang="en" altLang="ja-JP" sz="800" b="0" kern="1200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search/</a:t>
                      </a:r>
                      <a:r>
                        <a:rPr lang="en" altLang="ja-JP" sz="800" b="0" kern="1200" dirty="0" err="1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team?prefecture</a:t>
                      </a:r>
                      <a:r>
                        <a:rPr lang="en" altLang="ja-JP" sz="800" b="0" kern="1200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=45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b="0" i="0" u="none" strike="noStrike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画面表示</a:t>
                      </a:r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(</a:t>
                      </a:r>
                      <a:r>
                        <a:rPr lang="ja-JP" altLang="en-US" sz="900" b="0" i="0" u="none" strike="noStrike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検索処理後</a:t>
                      </a:r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)</a:t>
                      </a:r>
                      <a:endParaRPr lang="ja-JP" altLang="en-US" sz="900" b="0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>
          <a:xfrm>
            <a:off x="9201472" y="6669360"/>
            <a:ext cx="583009" cy="142874"/>
          </a:xfrm>
        </p:spPr>
        <p:txBody>
          <a:bodyPr/>
          <a:lstStyle/>
          <a:p>
            <a:fld id="{A7DE0D32-472C-C048-A45A-52B2387CBF2A}" type="slidenum">
              <a:rPr lang="ja-JP" altLang="en-US" smtClean="0"/>
              <a:pPr/>
              <a:t>7</a:t>
            </a:fld>
            <a:endParaRPr lang="ja-JP" altLang="en-US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40742C74-478F-6BD8-D9A6-4A410C4AB29E}"/>
              </a:ext>
            </a:extLst>
          </p:cNvPr>
          <p:cNvSpPr txBox="1"/>
          <p:nvPr/>
        </p:nvSpPr>
        <p:spPr>
          <a:xfrm>
            <a:off x="5529064" y="1052736"/>
            <a:ext cx="4209807" cy="35240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検索後、検索表以下のリストのように表示させる</a:t>
            </a:r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表示件数：</a:t>
            </a:r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10</a:t>
            </a:r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件</a:t>
            </a:r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/</a:t>
            </a:r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ページ</a:t>
            </a:r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　</a:t>
            </a:r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*10</a:t>
            </a:r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件に満たない場合は、取得数のみを表示させる</a:t>
            </a:r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表示項目：</a:t>
            </a:r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　　</a:t>
            </a:r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No</a:t>
            </a:r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　　　　</a:t>
            </a:r>
            <a:r>
              <a:rPr kumimoji="1" lang="en-US" altLang="ja-JP" sz="11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teams.id</a:t>
            </a:r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　　チーム名　</a:t>
            </a:r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sz="11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teams.team_name</a:t>
            </a:r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　　住所　　　</a:t>
            </a:r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sz="11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team_addresses.prefecture</a:t>
            </a:r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+ </a:t>
            </a:r>
          </a:p>
          <a:p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　　　　　　　</a:t>
            </a:r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sz="11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team_addresses.address</a:t>
            </a:r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　　リンク　　</a:t>
            </a:r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  <a:hlinkClick r:id="rId3"/>
              </a:rPr>
              <a:t>https://oldws.jp/invite/teams.id</a:t>
            </a:r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データ取得方法：</a:t>
            </a:r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000">
                <a:latin typeface="Meiryo" panose="020B0604030504040204" pitchFamily="34" charset="-128"/>
                <a:ea typeface="Meiryo" panose="020B0604030504040204" pitchFamily="34" charset="-128"/>
              </a:rPr>
              <a:t>　</a:t>
            </a:r>
            <a:r>
              <a:rPr kumimoji="1" lang="en-US" altLang="ja-JP" sz="1000" dirty="0">
                <a:latin typeface="Meiryo" panose="020B0604030504040204" pitchFamily="34" charset="-128"/>
                <a:ea typeface="Meiryo" panose="020B0604030504040204" pitchFamily="34" charset="-128"/>
              </a:rPr>
              <a:t>1. </a:t>
            </a:r>
            <a:r>
              <a:rPr kumimoji="1" lang="ja-JP" altLang="en-US" sz="1000">
                <a:latin typeface="Meiryo" panose="020B0604030504040204" pitchFamily="34" charset="-128"/>
                <a:ea typeface="Meiryo" panose="020B0604030504040204" pitchFamily="34" charset="-128"/>
              </a:rPr>
              <a:t>チーム情報を取得する</a:t>
            </a:r>
            <a:endParaRPr kumimoji="1" lang="en-US" altLang="ja-JP" sz="1000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r>
              <a:rPr lang="ja-JP" altLang="en-US" sz="1000" b="0">
                <a:effectLst/>
                <a:latin typeface="Meiryo" panose="020B0604030504040204" pitchFamily="34" charset="-128"/>
                <a:ea typeface="Meiryo" panose="020B0604030504040204" pitchFamily="34" charset="-128"/>
              </a:rPr>
              <a:t>　</a:t>
            </a:r>
            <a:r>
              <a:rPr kumimoji="1" lang="ja-JP" altLang="en-US" sz="1000">
                <a:latin typeface="Meiryo" panose="020B0604030504040204" pitchFamily="34" charset="-128"/>
                <a:ea typeface="Meiryo" panose="020B0604030504040204" pitchFamily="34" charset="-128"/>
              </a:rPr>
              <a:t>　</a:t>
            </a:r>
            <a:r>
              <a:rPr kumimoji="1" lang="en-US" altLang="ja-JP" sz="1000" dirty="0">
                <a:latin typeface="Meiryo" panose="020B0604030504040204" pitchFamily="34" charset="-128"/>
                <a:ea typeface="Meiryo" panose="020B0604030504040204" pitchFamily="34" charset="-128"/>
              </a:rPr>
              <a:t> teams</a:t>
            </a:r>
            <a:r>
              <a:rPr kumimoji="1" lang="ja-JP" altLang="en-US" sz="1000">
                <a:latin typeface="Meiryo" panose="020B0604030504040204" pitchFamily="34" charset="-128"/>
                <a:ea typeface="Meiryo" panose="020B0604030504040204" pitchFamily="34" charset="-128"/>
              </a:rPr>
              <a:t>と</a:t>
            </a:r>
            <a:r>
              <a:rPr kumimoji="1" lang="en-US" altLang="ja-JP" sz="1000" dirty="0" err="1">
                <a:latin typeface="Meiryo" panose="020B0604030504040204" pitchFamily="34" charset="-128"/>
                <a:ea typeface="Meiryo" panose="020B0604030504040204" pitchFamily="34" charset="-128"/>
              </a:rPr>
              <a:t>team_addresses</a:t>
            </a:r>
            <a:r>
              <a:rPr kumimoji="1" lang="ja-JP" altLang="en-US" sz="1000">
                <a:latin typeface="Meiryo" panose="020B0604030504040204" pitchFamily="34" charset="-128"/>
                <a:ea typeface="Meiryo" panose="020B0604030504040204" pitchFamily="34" charset="-128"/>
              </a:rPr>
              <a:t>を結合</a:t>
            </a:r>
            <a:endParaRPr kumimoji="1" lang="en-US" altLang="ja-JP" sz="1000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r>
              <a:rPr kumimoji="1" lang="ja-JP" altLang="en-US" sz="1000">
                <a:latin typeface="Meiryo" panose="020B0604030504040204" pitchFamily="34" charset="-128"/>
                <a:ea typeface="Meiryo" panose="020B0604030504040204" pitchFamily="34" charset="-128"/>
              </a:rPr>
              <a:t>　　　結合</a:t>
            </a:r>
            <a:r>
              <a:rPr kumimoji="1" lang="en-US" altLang="ja-JP" sz="1000" dirty="0">
                <a:latin typeface="Meiryo" panose="020B0604030504040204" pitchFamily="34" charset="-128"/>
                <a:ea typeface="Meiryo" panose="020B0604030504040204" pitchFamily="34" charset="-128"/>
              </a:rPr>
              <a:t>(</a:t>
            </a:r>
            <a:r>
              <a:rPr kumimoji="1" lang="ja-JP" altLang="en-US" sz="1000">
                <a:latin typeface="Meiryo" panose="020B0604030504040204" pitchFamily="34" charset="-128"/>
                <a:ea typeface="Meiryo" panose="020B0604030504040204" pitchFamily="34" charset="-128"/>
              </a:rPr>
              <a:t>内部</a:t>
            </a:r>
            <a:r>
              <a:rPr kumimoji="1" lang="en-US" altLang="ja-JP" sz="1000" dirty="0">
                <a:latin typeface="Meiryo" panose="020B0604030504040204" pitchFamily="34" charset="-128"/>
                <a:ea typeface="Meiryo" panose="020B0604030504040204" pitchFamily="34" charset="-128"/>
              </a:rPr>
              <a:t>) </a:t>
            </a:r>
            <a:r>
              <a:rPr kumimoji="1" lang="ja-JP" altLang="en-US" sz="1000">
                <a:latin typeface="Meiryo" panose="020B0604030504040204" pitchFamily="34" charset="-128"/>
                <a:ea typeface="Meiryo" panose="020B0604030504040204" pitchFamily="34" charset="-128"/>
              </a:rPr>
              <a:t>：　</a:t>
            </a:r>
            <a:r>
              <a:rPr kumimoji="1" lang="en-US" altLang="ja-JP" sz="1000" dirty="0" err="1">
                <a:latin typeface="Meiryo" panose="020B0604030504040204" pitchFamily="34" charset="-128"/>
                <a:ea typeface="Meiryo" panose="020B0604030504040204" pitchFamily="34" charset="-128"/>
              </a:rPr>
              <a:t>team_addresse</a:t>
            </a:r>
            <a:endParaRPr kumimoji="1" lang="en-US" altLang="ja-JP" sz="1000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r>
              <a:rPr kumimoji="1" lang="ja-JP" altLang="en-US" sz="1000">
                <a:latin typeface="Meiryo" panose="020B0604030504040204" pitchFamily="34" charset="-128"/>
                <a:ea typeface="Meiryo" panose="020B0604030504040204" pitchFamily="34" charset="-128"/>
              </a:rPr>
              <a:t>　　　結合条件：　</a:t>
            </a:r>
            <a:r>
              <a:rPr kumimoji="1" lang="en" altLang="ja-JP" sz="1000" dirty="0" err="1">
                <a:latin typeface="Meiryo" panose="020B0604030504040204" pitchFamily="34" charset="-128"/>
                <a:ea typeface="Meiryo" panose="020B0604030504040204" pitchFamily="34" charset="-128"/>
              </a:rPr>
              <a:t>teams</a:t>
            </a:r>
            <a:r>
              <a:rPr lang="en" altLang="ja-JP" sz="1000" b="0" dirty="0" err="1">
                <a:effectLst/>
                <a:latin typeface="Meiryo" panose="020B0604030504040204" pitchFamily="34" charset="-128"/>
                <a:ea typeface="Meiryo" panose="020B0604030504040204" pitchFamily="34" charset="-128"/>
              </a:rPr>
              <a:t>.team_address_id</a:t>
            </a:r>
            <a:r>
              <a:rPr lang="en" altLang="ja-JP" sz="1000" b="0" dirty="0">
                <a:effectLst/>
                <a:latin typeface="Meiryo" panose="020B0604030504040204" pitchFamily="34" charset="-128"/>
                <a:ea typeface="Meiryo" panose="020B0604030504040204" pitchFamily="34" charset="-128"/>
              </a:rPr>
              <a:t> = </a:t>
            </a:r>
            <a:r>
              <a:rPr lang="en" altLang="ja-JP" sz="1000" b="0" dirty="0" err="1">
                <a:effectLst/>
                <a:latin typeface="Meiryo" panose="020B0604030504040204" pitchFamily="34" charset="-128"/>
                <a:ea typeface="Meiryo" panose="020B0604030504040204" pitchFamily="34" charset="-128"/>
              </a:rPr>
              <a:t>team_addresses.id</a:t>
            </a:r>
            <a:endParaRPr lang="en" altLang="ja-JP" sz="1000" b="0" dirty="0">
              <a:effectLst/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r>
              <a:rPr kumimoji="1" lang="ja-JP" altLang="en-US" sz="1000">
                <a:latin typeface="Meiryo" panose="020B0604030504040204" pitchFamily="34" charset="-128"/>
                <a:ea typeface="Meiryo" panose="020B0604030504040204" pitchFamily="34" charset="-128"/>
              </a:rPr>
              <a:t>　　　取得条件：　</a:t>
            </a:r>
            <a:r>
              <a:rPr kumimoji="1" lang="en-US" altLang="ja-JP" sz="1000" dirty="0">
                <a:latin typeface="Meiryo" panose="020B0604030504040204" pitchFamily="34" charset="-128"/>
                <a:ea typeface="Meiryo" panose="020B0604030504040204" pitchFamily="34" charset="-128"/>
              </a:rPr>
              <a:t>teams</a:t>
            </a:r>
            <a:r>
              <a:rPr lang="en" altLang="ja-JP" sz="1000" b="0" dirty="0">
                <a:effectLst/>
                <a:latin typeface="Meiryo" panose="020B0604030504040204" pitchFamily="34" charset="-128"/>
                <a:ea typeface="Meiryo" panose="020B0604030504040204" pitchFamily="34" charset="-128"/>
              </a:rPr>
              <a:t>.</a:t>
            </a:r>
            <a:r>
              <a:rPr lang="en" altLang="ja-JP" sz="1000" b="0" dirty="0" err="1">
                <a:effectLst/>
                <a:latin typeface="Meiryo" panose="020B0604030504040204" pitchFamily="34" charset="-128"/>
                <a:ea typeface="Meiryo" panose="020B0604030504040204" pitchFamily="34" charset="-128"/>
              </a:rPr>
              <a:t>is_deleted</a:t>
            </a:r>
            <a:r>
              <a:rPr lang="en" altLang="ja-JP" sz="1000" b="0" dirty="0">
                <a:effectLst/>
                <a:latin typeface="Meiryo" panose="020B0604030504040204" pitchFamily="34" charset="-128"/>
                <a:ea typeface="Meiryo" panose="020B0604030504040204" pitchFamily="34" charset="-128"/>
              </a:rPr>
              <a:t> = 0 </a:t>
            </a:r>
            <a:r>
              <a:rPr lang="ja-JP" altLang="en-US" sz="1000" b="0">
                <a:effectLst/>
                <a:latin typeface="Meiryo" panose="020B0604030504040204" pitchFamily="34" charset="-128"/>
                <a:ea typeface="Meiryo" panose="020B0604030504040204" pitchFamily="34" charset="-128"/>
              </a:rPr>
              <a:t>かつ</a:t>
            </a:r>
            <a:endParaRPr lang="en-US" altLang="ja-JP" sz="1000" b="0" dirty="0">
              <a:effectLst/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r>
              <a:rPr lang="en-US" altLang="ja-JP" sz="1000" dirty="0">
                <a:latin typeface="Meiryo" panose="020B0604030504040204" pitchFamily="34" charset="-128"/>
                <a:ea typeface="Meiryo" panose="020B0604030504040204" pitchFamily="34" charset="-128"/>
              </a:rPr>
              <a:t>                           </a:t>
            </a:r>
            <a:r>
              <a:rPr lang="en-US" altLang="ja-JP" sz="1000" dirty="0" err="1">
                <a:latin typeface="Meiryo" panose="020B0604030504040204" pitchFamily="34" charset="-128"/>
                <a:ea typeface="Meiryo" panose="020B0604030504040204" pitchFamily="34" charset="-128"/>
              </a:rPr>
              <a:t>team_addresses.prefecture</a:t>
            </a:r>
            <a:r>
              <a:rPr lang="en-US" altLang="ja-JP" sz="1000" dirty="0">
                <a:latin typeface="Meiryo" panose="020B0604030504040204" pitchFamily="34" charset="-128"/>
                <a:ea typeface="Meiryo" panose="020B0604030504040204" pitchFamily="34" charset="-128"/>
              </a:rPr>
              <a:t> = </a:t>
            </a:r>
            <a:r>
              <a:rPr lang="ja-JP" altLang="en-US" sz="1000">
                <a:latin typeface="Meiryo" panose="020B0604030504040204" pitchFamily="34" charset="-128"/>
                <a:ea typeface="Meiryo" panose="020B0604030504040204" pitchFamily="34" charset="-128"/>
              </a:rPr>
              <a:t>入力値</a:t>
            </a:r>
            <a:r>
              <a:rPr lang="en-US" altLang="ja-JP" sz="1000" dirty="0">
                <a:latin typeface="Meiryo" panose="020B0604030504040204" pitchFamily="34" charset="-128"/>
                <a:ea typeface="Meiryo" panose="020B0604030504040204" pitchFamily="34" charset="-128"/>
              </a:rPr>
              <a:t> </a:t>
            </a:r>
            <a:r>
              <a:rPr lang="ja-JP" altLang="en-US" sz="1000">
                <a:latin typeface="Meiryo" panose="020B0604030504040204" pitchFamily="34" charset="-128"/>
                <a:ea typeface="Meiryo" panose="020B0604030504040204" pitchFamily="34" charset="-128"/>
              </a:rPr>
              <a:t>かつ</a:t>
            </a:r>
            <a:endParaRPr lang="en-US" altLang="ja-JP" sz="1000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r>
              <a:rPr lang="ja-JP" altLang="en-US" sz="1000" b="0">
                <a:effectLst/>
                <a:latin typeface="Meiryo" panose="020B0604030504040204" pitchFamily="34" charset="-128"/>
                <a:ea typeface="Meiryo" panose="020B0604030504040204" pitchFamily="34" charset="-128"/>
              </a:rPr>
              <a:t>　　　　　　　　　</a:t>
            </a:r>
            <a:r>
              <a:rPr lang="en-US" altLang="ja-JP" sz="1000" dirty="0" err="1">
                <a:latin typeface="Meiryo" panose="020B0604030504040204" pitchFamily="34" charset="-128"/>
                <a:ea typeface="Meiryo" panose="020B0604030504040204" pitchFamily="34" charset="-128"/>
              </a:rPr>
              <a:t>team_addresse.address</a:t>
            </a:r>
            <a:r>
              <a:rPr lang="en-US" altLang="ja-JP" sz="1000" dirty="0">
                <a:latin typeface="Meiryo" panose="020B0604030504040204" pitchFamily="34" charset="-128"/>
                <a:ea typeface="Meiryo" panose="020B0604030504040204" pitchFamily="34" charset="-128"/>
              </a:rPr>
              <a:t> like %</a:t>
            </a:r>
            <a:r>
              <a:rPr lang="ja-JP" altLang="en-US" sz="1000">
                <a:latin typeface="Meiryo" panose="020B0604030504040204" pitchFamily="34" charset="-128"/>
                <a:ea typeface="Meiryo" panose="020B0604030504040204" pitchFamily="34" charset="-128"/>
              </a:rPr>
              <a:t>入力値</a:t>
            </a:r>
            <a:r>
              <a:rPr lang="en-US" altLang="ja-JP" sz="1000" dirty="0">
                <a:latin typeface="Meiryo" panose="020B0604030504040204" pitchFamily="34" charset="-128"/>
                <a:ea typeface="Meiryo" panose="020B0604030504040204" pitchFamily="34" charset="-128"/>
              </a:rPr>
              <a:t>%</a:t>
            </a:r>
            <a:endParaRPr lang="en" altLang="ja-JP" sz="1000" b="0" dirty="0">
              <a:effectLst/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r>
              <a:rPr kumimoji="1" lang="ja-JP" altLang="en" sz="1000">
                <a:latin typeface="Meiryo" panose="020B0604030504040204" pitchFamily="34" charset="-128"/>
                <a:ea typeface="Meiryo" panose="020B0604030504040204" pitchFamily="34" charset="-128"/>
              </a:rPr>
              <a:t>　</a:t>
            </a:r>
            <a:r>
              <a:rPr kumimoji="1" lang="ja-JP" altLang="en-US" sz="1000">
                <a:latin typeface="Meiryo" panose="020B0604030504040204" pitchFamily="34" charset="-128"/>
                <a:ea typeface="Meiryo" panose="020B0604030504040204" pitchFamily="34" charset="-128"/>
              </a:rPr>
              <a:t>　　取得順：　</a:t>
            </a:r>
            <a:r>
              <a:rPr kumimoji="1" lang="en-US" altLang="ja-JP" sz="1000" dirty="0" err="1">
                <a:latin typeface="Meiryo" panose="020B0604030504040204" pitchFamily="34" charset="-128"/>
                <a:ea typeface="Meiryo" panose="020B0604030504040204" pitchFamily="34" charset="-128"/>
              </a:rPr>
              <a:t>teams.created_at</a:t>
            </a:r>
            <a:r>
              <a:rPr kumimoji="1" lang="en-US" altLang="ja-JP" sz="1000" dirty="0">
                <a:latin typeface="Meiryo" panose="020B0604030504040204" pitchFamily="34" charset="-128"/>
                <a:ea typeface="Meiryo" panose="020B0604030504040204" pitchFamily="34" charset="-128"/>
              </a:rPr>
              <a:t> </a:t>
            </a:r>
            <a:r>
              <a:rPr kumimoji="1" lang="ja-JP" altLang="en-US" sz="1000">
                <a:latin typeface="Meiryo" panose="020B0604030504040204" pitchFamily="34" charset="-128"/>
                <a:ea typeface="Meiryo" panose="020B0604030504040204" pitchFamily="34" charset="-128"/>
              </a:rPr>
              <a:t>昇順</a:t>
            </a:r>
            <a:endParaRPr kumimoji="1" lang="en-US" altLang="ja-JP" sz="1000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" name="四角形">
            <a:extLst>
              <a:ext uri="{FF2B5EF4-FFF2-40B4-BE49-F238E27FC236}">
                <a16:creationId xmlns:a16="http://schemas.microsoft.com/office/drawing/2014/main" id="{3F6A5D6A-BC6B-5AEA-A30E-BFE867D02DEF}"/>
              </a:ext>
            </a:extLst>
          </p:cNvPr>
          <p:cNvSpPr/>
          <p:nvPr/>
        </p:nvSpPr>
        <p:spPr>
          <a:xfrm>
            <a:off x="344488" y="836711"/>
            <a:ext cx="4824536" cy="5797877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077364E-B502-C3A1-E24F-26168D16445A}"/>
              </a:ext>
            </a:extLst>
          </p:cNvPr>
          <p:cNvSpPr txBox="1"/>
          <p:nvPr/>
        </p:nvSpPr>
        <p:spPr>
          <a:xfrm>
            <a:off x="632520" y="107281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都道府県</a:t>
            </a:r>
            <a:endParaRPr kumimoji="1" lang="ja-JP" altLang="en-US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E585CD99-8A51-631B-F46B-E6C6C9C3A80E}"/>
              </a:ext>
            </a:extLst>
          </p:cNvPr>
          <p:cNvSpPr/>
          <p:nvPr/>
        </p:nvSpPr>
        <p:spPr>
          <a:xfrm>
            <a:off x="2017708" y="1052736"/>
            <a:ext cx="2736304" cy="261610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1000">
                <a:latin typeface="Meiryo" panose="020B0604030504040204" pitchFamily="34" charset="-128"/>
                <a:ea typeface="Meiryo" panose="020B0604030504040204" pitchFamily="34" charset="-128"/>
              </a:rPr>
              <a:t>宮崎県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0EF7B268-4F14-FC00-1DDE-C741DBC252C6}"/>
              </a:ext>
            </a:extLst>
          </p:cNvPr>
          <p:cNvSpPr/>
          <p:nvPr/>
        </p:nvSpPr>
        <p:spPr>
          <a:xfrm>
            <a:off x="2017708" y="1705655"/>
            <a:ext cx="2736304" cy="261610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DDF880FC-F036-A122-5504-61A11682536D}"/>
              </a:ext>
            </a:extLst>
          </p:cNvPr>
          <p:cNvSpPr/>
          <p:nvPr/>
        </p:nvSpPr>
        <p:spPr>
          <a:xfrm>
            <a:off x="1928664" y="2538943"/>
            <a:ext cx="1656184" cy="364701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>
                <a:latin typeface="メイリオ" panose="020B0604030504040204" pitchFamily="50" charset="-128"/>
                <a:ea typeface="メイリオ" panose="020B0604030504040204" pitchFamily="50" charset="-128"/>
              </a:rPr>
              <a:t>検索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32376D87-CE28-72D0-5D80-ABCF79D001E0}"/>
              </a:ext>
            </a:extLst>
          </p:cNvPr>
          <p:cNvSpPr txBox="1"/>
          <p:nvPr/>
        </p:nvSpPr>
        <p:spPr>
          <a:xfrm>
            <a:off x="1966278" y="1304322"/>
            <a:ext cx="12105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エラーメッセージ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09385364-DE61-2F3C-F307-DF4EF4337198}"/>
              </a:ext>
            </a:extLst>
          </p:cNvPr>
          <p:cNvSpPr txBox="1"/>
          <p:nvPr/>
        </p:nvSpPr>
        <p:spPr>
          <a:xfrm>
            <a:off x="2017708" y="1958643"/>
            <a:ext cx="12105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エラーメッセージ</a:t>
            </a:r>
          </a:p>
        </p:txBody>
      </p:sp>
      <p:graphicFrame>
        <p:nvGraphicFramePr>
          <p:cNvPr id="16" name="表 15">
            <a:extLst>
              <a:ext uri="{FF2B5EF4-FFF2-40B4-BE49-F238E27FC236}">
                <a16:creationId xmlns:a16="http://schemas.microsoft.com/office/drawing/2014/main" id="{70862CF3-6C70-55A4-04AA-5A9C38FB82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5886107"/>
              </p:ext>
            </p:extLst>
          </p:nvPr>
        </p:nvGraphicFramePr>
        <p:xfrm>
          <a:off x="632520" y="3284984"/>
          <a:ext cx="4288622" cy="2571956"/>
        </p:xfrm>
        <a:graphic>
          <a:graphicData uri="http://schemas.openxmlformats.org/drawingml/2006/table">
            <a:tbl>
              <a:tblPr/>
              <a:tblGrid>
                <a:gridCol w="4262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30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61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631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3557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No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チーム名</a:t>
                      </a:r>
                      <a:endParaRPr lang="ja-JP" altLang="en-US" sz="9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住所</a:t>
                      </a:r>
                      <a:endParaRPr lang="ja-JP" altLang="en-US" sz="9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リンク</a:t>
                      </a:r>
                      <a:endParaRPr lang="ja-JP" altLang="en-US" sz="9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363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1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1"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KC </a:t>
                      </a:r>
                      <a:r>
                        <a:rPr kumimoji="1" lang="en-US" altLang="ja-JP" sz="9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Hitees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ja-JP" altLang="en-US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宮崎県児湯郡</a:t>
                      </a:r>
                      <a:endParaRPr kumimoji="0" lang="ja-JP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eiryo" panose="020B0604030504040204" pitchFamily="34" charset="-128"/>
                        <a:ea typeface="Meiryo" panose="020B0604030504040204" pitchFamily="34" charset="-128"/>
                        <a:cs typeface="+mn-cs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ja-JP" altLang="en-US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試合に招待する</a:t>
                      </a:r>
                      <a:endParaRPr kumimoji="0" lang="ja-JP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eiryo" panose="020B0604030504040204" pitchFamily="34" charset="-128"/>
                        <a:ea typeface="Meiryo" panose="020B0604030504040204" pitchFamily="34" charset="-128"/>
                        <a:cs typeface="+mn-cs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1242410"/>
                  </a:ext>
                </a:extLst>
              </a:tr>
              <a:tr h="22363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2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1" lang="ja-JP" altLang="en-US" sz="90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宮崎消防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ja-JP" altLang="en-US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宮崎県宮崎市</a:t>
                      </a:r>
                      <a:endParaRPr kumimoji="0" lang="ja-JP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eiryo" panose="020B0604030504040204" pitchFamily="34" charset="-128"/>
                        <a:ea typeface="Meiryo" panose="020B0604030504040204" pitchFamily="34" charset="-128"/>
                        <a:cs typeface="+mn-cs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ja-JP" altLang="en-US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試合に招待する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5541657"/>
                  </a:ext>
                </a:extLst>
              </a:tr>
              <a:tr h="22363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3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高鍋銀行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ja-JP" altLang="en-US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宮崎県高鍋町</a:t>
                      </a:r>
                      <a:endParaRPr kumimoji="0" lang="ja-JP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eiryo" panose="020B0604030504040204" pitchFamily="34" charset="-128"/>
                        <a:ea typeface="Meiryo" panose="020B0604030504040204" pitchFamily="34" charset="-128"/>
                        <a:cs typeface="+mn-cs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ja-JP" altLang="en-US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試合に招待する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5580669"/>
                  </a:ext>
                </a:extLst>
              </a:tr>
              <a:tr h="22363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4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〇〇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〇〇</a:t>
                      </a:r>
                      <a:endParaRPr kumimoji="0" lang="ja-JP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eiryo" panose="020B0604030504040204" pitchFamily="34" charset="-128"/>
                        <a:ea typeface="Meiryo" panose="020B0604030504040204" pitchFamily="34" charset="-128"/>
                        <a:cs typeface="+mn-cs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ja-JP" altLang="en-US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試合に招待する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4793628"/>
                  </a:ext>
                </a:extLst>
              </a:tr>
              <a:tr h="22363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5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〇〇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〇〇</a:t>
                      </a:r>
                      <a:endParaRPr kumimoji="0" lang="ja-JP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eiryo" panose="020B0604030504040204" pitchFamily="34" charset="-128"/>
                        <a:ea typeface="Meiryo" panose="020B0604030504040204" pitchFamily="34" charset="-128"/>
                        <a:cs typeface="+mn-cs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ja-JP" altLang="en-US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試合に招待する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5026693"/>
                  </a:ext>
                </a:extLst>
              </a:tr>
              <a:tr h="22363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6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〇〇</a:t>
                      </a:r>
                      <a:endParaRPr kumimoji="1" lang="ja-JP" altLang="en-US" sz="9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〇〇</a:t>
                      </a:r>
                      <a:endParaRPr kumimoji="0" lang="ja-JP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eiryo" panose="020B0604030504040204" pitchFamily="34" charset="-128"/>
                        <a:ea typeface="Meiryo" panose="020B0604030504040204" pitchFamily="34" charset="-128"/>
                        <a:cs typeface="+mn-cs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ja-JP" altLang="en-US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試合に招待する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4423278"/>
                  </a:ext>
                </a:extLst>
              </a:tr>
              <a:tr h="22363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7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〇〇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〇〇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ja-JP" altLang="en-US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試合に招待する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868107"/>
                  </a:ext>
                </a:extLst>
              </a:tr>
              <a:tr h="22363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8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〇〇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〇〇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ja-JP" altLang="en-US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試合に招待する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373826"/>
                  </a:ext>
                </a:extLst>
              </a:tr>
              <a:tr h="22363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9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〇〇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〇〇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ja-JP" altLang="en-US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試合に招待する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9359679"/>
                  </a:ext>
                </a:extLst>
              </a:tr>
              <a:tr h="22363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10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〇〇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〇〇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ja-JP" altLang="en-US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試合に招待する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969721"/>
                  </a:ext>
                </a:extLst>
              </a:tr>
            </a:tbl>
          </a:graphicData>
        </a:graphic>
      </p:graphicFrame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5788BCF4-D75F-2263-2664-03F1D80338B1}"/>
              </a:ext>
            </a:extLst>
          </p:cNvPr>
          <p:cNvSpPr txBox="1"/>
          <p:nvPr/>
        </p:nvSpPr>
        <p:spPr>
          <a:xfrm>
            <a:off x="2541501" y="6107475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kumimoji="1" lang="ja-JP" altLang="en-US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F2A3E5A8-29D7-1A63-630F-DA52E8464634}"/>
              </a:ext>
            </a:extLst>
          </p:cNvPr>
          <p:cNvSpPr txBox="1"/>
          <p:nvPr/>
        </p:nvSpPr>
        <p:spPr>
          <a:xfrm>
            <a:off x="2879968" y="6107475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3</a:t>
            </a:r>
            <a:endParaRPr kumimoji="1" lang="ja-JP" altLang="en-US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9865B8C9-E242-0374-E9C8-88F7EF9B9CEE}"/>
              </a:ext>
            </a:extLst>
          </p:cNvPr>
          <p:cNvSpPr txBox="1"/>
          <p:nvPr/>
        </p:nvSpPr>
        <p:spPr>
          <a:xfrm>
            <a:off x="632520" y="1710044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住所</a:t>
            </a:r>
            <a:endParaRPr kumimoji="1" lang="ja-JP" altLang="en-US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9" name="円/楕円 28">
            <a:extLst>
              <a:ext uri="{FF2B5EF4-FFF2-40B4-BE49-F238E27FC236}">
                <a16:creationId xmlns:a16="http://schemas.microsoft.com/office/drawing/2014/main" id="{4301DB2C-0029-A00A-7C5B-562AF230EFA2}"/>
              </a:ext>
            </a:extLst>
          </p:cNvPr>
          <p:cNvSpPr/>
          <p:nvPr/>
        </p:nvSpPr>
        <p:spPr>
          <a:xfrm>
            <a:off x="2130685" y="6093296"/>
            <a:ext cx="251999" cy="251999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>
                <a:latin typeface="Meiryo" panose="020B0604030504040204" pitchFamily="34" charset="-128"/>
                <a:ea typeface="Meiryo" panose="020B0604030504040204" pitchFamily="34" charset="-128"/>
              </a:rPr>
              <a:t>1</a:t>
            </a:r>
            <a:endParaRPr kumimoji="1" lang="ja-JP" altLang="en-US" sz="90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82732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表 10"/>
          <p:cNvGraphicFramePr>
            <a:graphicFrameLocks noGrp="1"/>
          </p:cNvGraphicFramePr>
          <p:nvPr/>
        </p:nvGraphicFramePr>
        <p:xfrm>
          <a:off x="336550" y="223411"/>
          <a:ext cx="9008938" cy="325269"/>
        </p:xfrm>
        <a:graphic>
          <a:graphicData uri="http://schemas.openxmlformats.org/drawingml/2006/table">
            <a:tbl>
              <a:tblPr/>
              <a:tblGrid>
                <a:gridCol w="4069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52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25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70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57094">
                  <a:extLst>
                    <a:ext uri="{9D8B030D-6E8A-4147-A177-3AD203B41FA5}">
                      <a16:colId xmlns:a16="http://schemas.microsoft.com/office/drawing/2014/main" val="2682368095"/>
                    </a:ext>
                  </a:extLst>
                </a:gridCol>
              </a:tblGrid>
              <a:tr h="120963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画面設計</a:t>
                      </a:r>
                      <a:endParaRPr lang="en-US" sz="9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No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画面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URL</a:t>
                      </a:r>
                      <a:endParaRPr lang="ja-JP" altLang="en-US" sz="9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説明</a:t>
                      </a:r>
                      <a:endParaRPr lang="ja-JP" altLang="en-US" sz="9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454">
                <a:tc vMerge="1">
                  <a:txBody>
                    <a:bodyPr/>
                    <a:lstStyle/>
                    <a:p>
                      <a:pPr algn="ctr" fontAlgn="ctr"/>
                      <a:endParaRPr lang="en-US" altLang="ja-JP" sz="500" b="0" i="0" u="none" strike="noStrike" dirty="0">
                        <a:effectLst/>
                        <a:latin typeface="ＭＳ Ｐゴシック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1-4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800" b="0" i="0" u="none" strike="noStrike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招待チーム検索</a:t>
                      </a:r>
                      <a:endParaRPr lang="ja-JP" altLang="en-US" sz="800" b="0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/</a:t>
                      </a:r>
                      <a:r>
                        <a:rPr lang="en" altLang="ja-JP" sz="800" b="0" kern="1200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search/</a:t>
                      </a:r>
                      <a:r>
                        <a:rPr lang="en" altLang="ja-JP" sz="800" b="0" kern="1200" dirty="0" err="1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team?prefecture</a:t>
                      </a:r>
                      <a:r>
                        <a:rPr lang="en" altLang="ja-JP" sz="800" b="0" kern="1200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=45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b="0" i="0" u="none" strike="noStrike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画面表示</a:t>
                      </a:r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(</a:t>
                      </a:r>
                      <a:r>
                        <a:rPr lang="ja-JP" altLang="en-US" sz="900" b="0" i="0" u="none" strike="noStrike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検索処理後</a:t>
                      </a:r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)</a:t>
                      </a:r>
                      <a:endParaRPr lang="ja-JP" altLang="en-US" sz="900" b="0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>
          <a:xfrm>
            <a:off x="9201472" y="6669360"/>
            <a:ext cx="583009" cy="142874"/>
          </a:xfrm>
        </p:spPr>
        <p:txBody>
          <a:bodyPr/>
          <a:lstStyle/>
          <a:p>
            <a:fld id="{A7DE0D32-472C-C048-A45A-52B2387CBF2A}" type="slidenum">
              <a:rPr lang="ja-JP" altLang="en-US" smtClean="0"/>
              <a:pPr/>
              <a:t>8</a:t>
            </a:fld>
            <a:endParaRPr lang="ja-JP" altLang="en-US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40742C74-478F-6BD8-D9A6-4A410C4AB29E}"/>
              </a:ext>
            </a:extLst>
          </p:cNvPr>
          <p:cNvSpPr txBox="1"/>
          <p:nvPr/>
        </p:nvSpPr>
        <p:spPr>
          <a:xfrm>
            <a:off x="5529064" y="1052736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招待</a:t>
            </a:r>
            <a:endParaRPr kumimoji="1" lang="en-US" altLang="ja-JP" sz="1000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" name="四角形">
            <a:extLst>
              <a:ext uri="{FF2B5EF4-FFF2-40B4-BE49-F238E27FC236}">
                <a16:creationId xmlns:a16="http://schemas.microsoft.com/office/drawing/2014/main" id="{3F6A5D6A-BC6B-5AEA-A30E-BFE867D02DEF}"/>
              </a:ext>
            </a:extLst>
          </p:cNvPr>
          <p:cNvSpPr/>
          <p:nvPr/>
        </p:nvSpPr>
        <p:spPr>
          <a:xfrm>
            <a:off x="344488" y="836711"/>
            <a:ext cx="4824536" cy="5797877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077364E-B502-C3A1-E24F-26168D16445A}"/>
              </a:ext>
            </a:extLst>
          </p:cNvPr>
          <p:cNvSpPr txBox="1"/>
          <p:nvPr/>
        </p:nvSpPr>
        <p:spPr>
          <a:xfrm>
            <a:off x="655769" y="1385075"/>
            <a:ext cx="7425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チーム名</a:t>
            </a:r>
            <a:endParaRPr kumimoji="1" lang="ja-JP" altLang="en-US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DDF880FC-F036-A122-5504-61A11682536D}"/>
              </a:ext>
            </a:extLst>
          </p:cNvPr>
          <p:cNvSpPr/>
          <p:nvPr/>
        </p:nvSpPr>
        <p:spPr>
          <a:xfrm>
            <a:off x="1784648" y="5470828"/>
            <a:ext cx="1656184" cy="364701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>
                <a:latin typeface="メイリオ" panose="020B0604030504040204" pitchFamily="50" charset="-128"/>
                <a:ea typeface="メイリオ" panose="020B0604030504040204" pitchFamily="50" charset="-128"/>
              </a:rPr>
              <a:t>招待する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9865B8C9-E242-0374-E9C8-88F7EF9B9CEE}"/>
              </a:ext>
            </a:extLst>
          </p:cNvPr>
          <p:cNvSpPr txBox="1"/>
          <p:nvPr/>
        </p:nvSpPr>
        <p:spPr>
          <a:xfrm>
            <a:off x="655769" y="1653028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住所</a:t>
            </a:r>
            <a:endParaRPr kumimoji="1" lang="ja-JP" altLang="en-US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680ED12-3777-F3F5-5964-E85BE69D5B16}"/>
              </a:ext>
            </a:extLst>
          </p:cNvPr>
          <p:cNvSpPr txBox="1"/>
          <p:nvPr/>
        </p:nvSpPr>
        <p:spPr>
          <a:xfrm>
            <a:off x="2056066" y="1385075"/>
            <a:ext cx="7809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KChitees</a:t>
            </a:r>
            <a:endParaRPr kumimoji="1" lang="ja-JP" altLang="en-US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D9A712D-C9B4-7FD1-D195-F0EB1E9F6326}"/>
              </a:ext>
            </a:extLst>
          </p:cNvPr>
          <p:cNvSpPr txBox="1"/>
          <p:nvPr/>
        </p:nvSpPr>
        <p:spPr>
          <a:xfrm>
            <a:off x="2056066" y="1657803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宮崎県児湯郡</a:t>
            </a:r>
            <a:endParaRPr kumimoji="1" lang="ja-JP" altLang="en-US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9C2474D-881F-FA84-B4B9-2B071E36673F}"/>
              </a:ext>
            </a:extLst>
          </p:cNvPr>
          <p:cNvSpPr txBox="1"/>
          <p:nvPr/>
        </p:nvSpPr>
        <p:spPr>
          <a:xfrm>
            <a:off x="655769" y="2699871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招待候補日</a:t>
            </a:r>
            <a:endParaRPr kumimoji="1" lang="ja-JP" altLang="en-US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28E9B836-3508-EA96-7C88-EB76374B7532}"/>
              </a:ext>
            </a:extLst>
          </p:cNvPr>
          <p:cNvSpPr txBox="1"/>
          <p:nvPr/>
        </p:nvSpPr>
        <p:spPr>
          <a:xfrm>
            <a:off x="464472" y="2236042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お問い合わせ</a:t>
            </a:r>
            <a:endParaRPr kumimoji="1" lang="en-US" altLang="ja-JP" sz="1000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732B3ED2-BD8E-94C6-E7E2-C0CFF6C164EA}"/>
              </a:ext>
            </a:extLst>
          </p:cNvPr>
          <p:cNvSpPr/>
          <p:nvPr/>
        </p:nvSpPr>
        <p:spPr>
          <a:xfrm>
            <a:off x="2121119" y="4212063"/>
            <a:ext cx="2736304" cy="831130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rtlCol="0" anchor="t" anchorCtr="0"/>
          <a:lstStyle/>
          <a:p>
            <a:r>
              <a:rPr kumimoji="1" lang="ja-JP" altLang="en-US" sz="1000">
                <a:latin typeface="Meiryo" panose="020B0604030504040204" pitchFamily="34" charset="-128"/>
                <a:ea typeface="Meiryo" panose="020B0604030504040204" pitchFamily="34" charset="-128"/>
              </a:rPr>
              <a:t>宮崎県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80A09727-80BA-A85B-9AB5-539FA0633203}"/>
              </a:ext>
            </a:extLst>
          </p:cNvPr>
          <p:cNvSpPr txBox="1"/>
          <p:nvPr/>
        </p:nvSpPr>
        <p:spPr>
          <a:xfrm>
            <a:off x="2062358" y="5043193"/>
            <a:ext cx="12105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エラーメッセージ</a:t>
            </a: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C809FAF2-63B5-DD7E-ECBB-81358FF1C585}"/>
              </a:ext>
            </a:extLst>
          </p:cNvPr>
          <p:cNvSpPr/>
          <p:nvPr/>
        </p:nvSpPr>
        <p:spPr>
          <a:xfrm>
            <a:off x="3209626" y="2699871"/>
            <a:ext cx="1423425" cy="25765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rtlCol="0" anchor="t" anchorCtr="0"/>
          <a:lstStyle/>
          <a:p>
            <a:r>
              <a:rPr kumimoji="1" lang="en-US" altLang="ja-JP" sz="1000" dirty="0">
                <a:latin typeface="Meiryo" panose="020B0604030504040204" pitchFamily="34" charset="-128"/>
                <a:ea typeface="Meiryo" panose="020B0604030504040204" pitchFamily="34" charset="-128"/>
              </a:rPr>
              <a:t>2023</a:t>
            </a:r>
            <a:r>
              <a:rPr kumimoji="1" lang="ja-JP" altLang="en-US" sz="1000">
                <a:latin typeface="Meiryo" panose="020B0604030504040204" pitchFamily="34" charset="-128"/>
                <a:ea typeface="Meiryo" panose="020B0604030504040204" pitchFamily="34" charset="-128"/>
              </a:rPr>
              <a:t>年</a:t>
            </a:r>
            <a:r>
              <a:rPr kumimoji="1" lang="en-US" altLang="ja-JP" sz="1000" dirty="0">
                <a:latin typeface="Meiryo" panose="020B0604030504040204" pitchFamily="34" charset="-128"/>
                <a:ea typeface="Meiryo" panose="020B0604030504040204" pitchFamily="34" charset="-128"/>
              </a:rPr>
              <a:t>5</a:t>
            </a:r>
            <a:r>
              <a:rPr kumimoji="1" lang="ja-JP" altLang="en-US" sz="1000">
                <a:latin typeface="Meiryo" panose="020B0604030504040204" pitchFamily="34" charset="-128"/>
                <a:ea typeface="Meiryo" panose="020B0604030504040204" pitchFamily="34" charset="-128"/>
              </a:rPr>
              <a:t>月</a:t>
            </a:r>
            <a:r>
              <a:rPr kumimoji="1" lang="en-US" altLang="ja-JP" sz="1000" dirty="0">
                <a:latin typeface="Meiryo" panose="020B0604030504040204" pitchFamily="34" charset="-128"/>
                <a:ea typeface="Meiryo" panose="020B0604030504040204" pitchFamily="34" charset="-128"/>
              </a:rPr>
              <a:t>4</a:t>
            </a:r>
            <a:r>
              <a:rPr kumimoji="1" lang="ja-JP" altLang="en-US" sz="1000">
                <a:latin typeface="Meiryo" panose="020B0604030504040204" pitchFamily="34" charset="-128"/>
                <a:ea typeface="Meiryo" panose="020B0604030504040204" pitchFamily="34" charset="-128"/>
              </a:rPr>
              <a:t>日</a:t>
            </a:r>
            <a:r>
              <a:rPr kumimoji="1" lang="en-US" altLang="ja-JP" sz="1000" dirty="0">
                <a:latin typeface="Meiryo" panose="020B0604030504040204" pitchFamily="34" charset="-128"/>
                <a:ea typeface="Meiryo" panose="020B0604030504040204" pitchFamily="34" charset="-128"/>
              </a:rPr>
              <a:t>(</a:t>
            </a:r>
            <a:r>
              <a:rPr kumimoji="1" lang="ja-JP" altLang="en-US" sz="1000">
                <a:latin typeface="Meiryo" panose="020B0604030504040204" pitchFamily="34" charset="-128"/>
                <a:ea typeface="Meiryo" panose="020B0604030504040204" pitchFamily="34" charset="-128"/>
              </a:rPr>
              <a:t>木</a:t>
            </a:r>
            <a:r>
              <a:rPr kumimoji="1" lang="en-US" altLang="ja-JP" sz="1000" dirty="0">
                <a:latin typeface="Meiryo" panose="020B0604030504040204" pitchFamily="34" charset="-128"/>
                <a:ea typeface="Meiryo" panose="020B0604030504040204" pitchFamily="34" charset="-128"/>
              </a:rPr>
              <a:t>)</a:t>
            </a:r>
            <a:endParaRPr kumimoji="1" lang="ja-JP" altLang="en-US" sz="100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FE909902-0AF5-5AB4-67B5-D07B608FEB54}"/>
              </a:ext>
            </a:extLst>
          </p:cNvPr>
          <p:cNvSpPr txBox="1"/>
          <p:nvPr/>
        </p:nvSpPr>
        <p:spPr>
          <a:xfrm>
            <a:off x="2047538" y="3770152"/>
            <a:ext cx="12105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エラーメッセージ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F5C0F353-108A-456D-4C36-67F2012A89BA}"/>
              </a:ext>
            </a:extLst>
          </p:cNvPr>
          <p:cNvSpPr txBox="1"/>
          <p:nvPr/>
        </p:nvSpPr>
        <p:spPr>
          <a:xfrm>
            <a:off x="2056066" y="2699871"/>
            <a:ext cx="8370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第</a:t>
            </a:r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候補日</a:t>
            </a:r>
            <a:endParaRPr kumimoji="1" lang="ja-JP" altLang="en-US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785FC1AC-1828-1F5A-068D-0836868981CC}"/>
              </a:ext>
            </a:extLst>
          </p:cNvPr>
          <p:cNvSpPr txBox="1"/>
          <p:nvPr/>
        </p:nvSpPr>
        <p:spPr>
          <a:xfrm>
            <a:off x="2056066" y="3065173"/>
            <a:ext cx="8370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第</a:t>
            </a:r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候補日</a:t>
            </a:r>
            <a:endParaRPr kumimoji="1" lang="ja-JP" altLang="en-US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ED81CCA8-4C8D-5EF8-4BA9-C3B65D88418A}"/>
              </a:ext>
            </a:extLst>
          </p:cNvPr>
          <p:cNvSpPr/>
          <p:nvPr/>
        </p:nvSpPr>
        <p:spPr>
          <a:xfrm>
            <a:off x="3209627" y="3069130"/>
            <a:ext cx="1423425" cy="25765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rtlCol="0" anchor="t" anchorCtr="0"/>
          <a:lstStyle/>
          <a:p>
            <a:r>
              <a:rPr kumimoji="1" lang="en-US" altLang="ja-JP" sz="1000" dirty="0">
                <a:latin typeface="Meiryo" panose="020B0604030504040204" pitchFamily="34" charset="-128"/>
                <a:ea typeface="Meiryo" panose="020B0604030504040204" pitchFamily="34" charset="-128"/>
              </a:rPr>
              <a:t>2023</a:t>
            </a:r>
            <a:r>
              <a:rPr kumimoji="1" lang="ja-JP" altLang="en-US" sz="1000">
                <a:latin typeface="Meiryo" panose="020B0604030504040204" pitchFamily="34" charset="-128"/>
                <a:ea typeface="Meiryo" panose="020B0604030504040204" pitchFamily="34" charset="-128"/>
              </a:rPr>
              <a:t>年</a:t>
            </a:r>
            <a:r>
              <a:rPr kumimoji="1" lang="en-US" altLang="ja-JP" sz="1000" dirty="0">
                <a:latin typeface="Meiryo" panose="020B0604030504040204" pitchFamily="34" charset="-128"/>
                <a:ea typeface="Meiryo" panose="020B0604030504040204" pitchFamily="34" charset="-128"/>
              </a:rPr>
              <a:t>5</a:t>
            </a:r>
            <a:r>
              <a:rPr kumimoji="1" lang="ja-JP" altLang="en-US" sz="1000">
                <a:latin typeface="Meiryo" panose="020B0604030504040204" pitchFamily="34" charset="-128"/>
                <a:ea typeface="Meiryo" panose="020B0604030504040204" pitchFamily="34" charset="-128"/>
              </a:rPr>
              <a:t>月</a:t>
            </a:r>
            <a:r>
              <a:rPr kumimoji="1" lang="en-US" altLang="ja-JP" sz="1000" dirty="0">
                <a:latin typeface="Meiryo" panose="020B0604030504040204" pitchFamily="34" charset="-128"/>
                <a:ea typeface="Meiryo" panose="020B0604030504040204" pitchFamily="34" charset="-128"/>
              </a:rPr>
              <a:t>5</a:t>
            </a:r>
            <a:r>
              <a:rPr kumimoji="1" lang="ja-JP" altLang="en-US" sz="1000">
                <a:latin typeface="Meiryo" panose="020B0604030504040204" pitchFamily="34" charset="-128"/>
                <a:ea typeface="Meiryo" panose="020B0604030504040204" pitchFamily="34" charset="-128"/>
              </a:rPr>
              <a:t>日</a:t>
            </a:r>
            <a:r>
              <a:rPr kumimoji="1" lang="en-US" altLang="ja-JP" sz="1000" dirty="0">
                <a:latin typeface="Meiryo" panose="020B0604030504040204" pitchFamily="34" charset="-128"/>
                <a:ea typeface="Meiryo" panose="020B0604030504040204" pitchFamily="34" charset="-128"/>
              </a:rPr>
              <a:t>(</a:t>
            </a:r>
            <a:r>
              <a:rPr kumimoji="1" lang="ja-JP" altLang="en-US" sz="1000">
                <a:latin typeface="Meiryo" panose="020B0604030504040204" pitchFamily="34" charset="-128"/>
                <a:ea typeface="Meiryo" panose="020B0604030504040204" pitchFamily="34" charset="-128"/>
              </a:rPr>
              <a:t>金</a:t>
            </a:r>
            <a:r>
              <a:rPr kumimoji="1" lang="en-US" altLang="ja-JP" sz="1000" dirty="0">
                <a:latin typeface="Meiryo" panose="020B0604030504040204" pitchFamily="34" charset="-128"/>
                <a:ea typeface="Meiryo" panose="020B0604030504040204" pitchFamily="34" charset="-128"/>
              </a:rPr>
              <a:t>)</a:t>
            </a:r>
            <a:endParaRPr kumimoji="1" lang="ja-JP" altLang="en-US" sz="100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BD03222B-D4EB-2FAF-6F03-D0E09912A617}"/>
              </a:ext>
            </a:extLst>
          </p:cNvPr>
          <p:cNvSpPr txBox="1"/>
          <p:nvPr/>
        </p:nvSpPr>
        <p:spPr>
          <a:xfrm>
            <a:off x="2056066" y="3438389"/>
            <a:ext cx="8370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第</a:t>
            </a:r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3</a:t>
            </a:r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候補日</a:t>
            </a:r>
            <a:endParaRPr kumimoji="1" lang="ja-JP" altLang="en-US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B63E904E-1AAD-89EA-99C4-3D3F49B3B81D}"/>
              </a:ext>
            </a:extLst>
          </p:cNvPr>
          <p:cNvSpPr/>
          <p:nvPr/>
        </p:nvSpPr>
        <p:spPr>
          <a:xfrm>
            <a:off x="3209627" y="3438389"/>
            <a:ext cx="1423425" cy="25765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rtlCol="0" anchor="t" anchorCtr="0"/>
          <a:lstStyle/>
          <a:p>
            <a:r>
              <a:rPr kumimoji="1" lang="en-US" altLang="ja-JP" sz="1000" dirty="0">
                <a:latin typeface="Meiryo" panose="020B0604030504040204" pitchFamily="34" charset="-128"/>
                <a:ea typeface="Meiryo" panose="020B0604030504040204" pitchFamily="34" charset="-128"/>
              </a:rPr>
              <a:t>2023</a:t>
            </a:r>
            <a:r>
              <a:rPr kumimoji="1" lang="ja-JP" altLang="en-US" sz="1000">
                <a:latin typeface="Meiryo" panose="020B0604030504040204" pitchFamily="34" charset="-128"/>
                <a:ea typeface="Meiryo" panose="020B0604030504040204" pitchFamily="34" charset="-128"/>
              </a:rPr>
              <a:t>年</a:t>
            </a:r>
            <a:r>
              <a:rPr kumimoji="1" lang="en-US" altLang="ja-JP" sz="1000" dirty="0">
                <a:latin typeface="Meiryo" panose="020B0604030504040204" pitchFamily="34" charset="-128"/>
                <a:ea typeface="Meiryo" panose="020B0604030504040204" pitchFamily="34" charset="-128"/>
              </a:rPr>
              <a:t>5</a:t>
            </a:r>
            <a:r>
              <a:rPr kumimoji="1" lang="ja-JP" altLang="en-US" sz="1000">
                <a:latin typeface="Meiryo" panose="020B0604030504040204" pitchFamily="34" charset="-128"/>
                <a:ea typeface="Meiryo" panose="020B0604030504040204" pitchFamily="34" charset="-128"/>
              </a:rPr>
              <a:t>月</a:t>
            </a:r>
            <a:r>
              <a:rPr kumimoji="1" lang="en-US" altLang="ja-JP" sz="1000" dirty="0">
                <a:latin typeface="Meiryo" panose="020B0604030504040204" pitchFamily="34" charset="-128"/>
                <a:ea typeface="Meiryo" panose="020B0604030504040204" pitchFamily="34" charset="-128"/>
              </a:rPr>
              <a:t>6</a:t>
            </a:r>
            <a:r>
              <a:rPr kumimoji="1" lang="ja-JP" altLang="en-US" sz="1000">
                <a:latin typeface="Meiryo" panose="020B0604030504040204" pitchFamily="34" charset="-128"/>
                <a:ea typeface="Meiryo" panose="020B0604030504040204" pitchFamily="34" charset="-128"/>
              </a:rPr>
              <a:t>日</a:t>
            </a:r>
            <a:r>
              <a:rPr kumimoji="1" lang="en-US" altLang="ja-JP" sz="1000" dirty="0">
                <a:latin typeface="Meiryo" panose="020B0604030504040204" pitchFamily="34" charset="-128"/>
                <a:ea typeface="Meiryo" panose="020B0604030504040204" pitchFamily="34" charset="-128"/>
              </a:rPr>
              <a:t>(</a:t>
            </a:r>
            <a:r>
              <a:rPr kumimoji="1" lang="ja-JP" altLang="en-US" sz="1000">
                <a:latin typeface="Meiryo" panose="020B0604030504040204" pitchFamily="34" charset="-128"/>
                <a:ea typeface="Meiryo" panose="020B0604030504040204" pitchFamily="34" charset="-128"/>
              </a:rPr>
              <a:t>土</a:t>
            </a:r>
            <a:r>
              <a:rPr kumimoji="1" lang="en-US" altLang="ja-JP" sz="1000" dirty="0">
                <a:latin typeface="Meiryo" panose="020B0604030504040204" pitchFamily="34" charset="-128"/>
                <a:ea typeface="Meiryo" panose="020B0604030504040204" pitchFamily="34" charset="-128"/>
              </a:rPr>
              <a:t>)</a:t>
            </a:r>
            <a:endParaRPr kumimoji="1" lang="ja-JP" altLang="en-US" sz="100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43E66168-A0F2-CF49-EA0E-6E2059E29C0F}"/>
              </a:ext>
            </a:extLst>
          </p:cNvPr>
          <p:cNvSpPr txBox="1"/>
          <p:nvPr/>
        </p:nvSpPr>
        <p:spPr>
          <a:xfrm>
            <a:off x="464472" y="1028044"/>
            <a:ext cx="11657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招待するチーム</a:t>
            </a:r>
            <a:endParaRPr kumimoji="1" lang="en-US" altLang="ja-JP" sz="1000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DBC491D5-8F46-BA90-D993-F38EA4ECF6B5}"/>
              </a:ext>
            </a:extLst>
          </p:cNvPr>
          <p:cNvSpPr txBox="1"/>
          <p:nvPr/>
        </p:nvSpPr>
        <p:spPr>
          <a:xfrm>
            <a:off x="655769" y="4212063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メッセージ</a:t>
            </a:r>
            <a:endParaRPr kumimoji="1" lang="ja-JP" altLang="en-US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639090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E0D32-472C-C048-A45A-52B2387CBF2A}" type="slidenum">
              <a:rPr lang="ja-JP" altLang="en-US" smtClean="0"/>
              <a:pPr/>
              <a:t>9</a:t>
            </a:fld>
            <a:endParaRPr lang="ja-JP" altLang="en-US"/>
          </a:p>
        </p:txBody>
      </p:sp>
      <p:graphicFrame>
        <p:nvGraphicFramePr>
          <p:cNvPr id="48" name="表 47">
            <a:extLst>
              <a:ext uri="{FF2B5EF4-FFF2-40B4-BE49-F238E27FC236}">
                <a16:creationId xmlns:a16="http://schemas.microsoft.com/office/drawing/2014/main" id="{40C400DA-8288-2747-984B-9B9887D366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6116758"/>
              </p:ext>
            </p:extLst>
          </p:nvPr>
        </p:nvGraphicFramePr>
        <p:xfrm>
          <a:off x="336550" y="790067"/>
          <a:ext cx="8978788" cy="2239793"/>
        </p:xfrm>
        <a:graphic>
          <a:graphicData uri="http://schemas.openxmlformats.org/drawingml/2006/table">
            <a:tbl>
              <a:tblPr/>
              <a:tblGrid>
                <a:gridCol w="2200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37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10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869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53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043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2571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608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33259">
                  <a:extLst>
                    <a:ext uri="{9D8B030D-6E8A-4147-A177-3AD203B41FA5}">
                      <a16:colId xmlns:a16="http://schemas.microsoft.com/office/drawing/2014/main" val="583377651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970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31502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56628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155026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No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項目名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コントロール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桁数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チェック項目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初期表示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DB</a:t>
                      </a:r>
                      <a:endParaRPr lang="ja-JP" altLang="en-US" sz="9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説明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7391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必</a:t>
                      </a:r>
                      <a:endParaRPr lang="en-US" altLang="ja-JP" sz="9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  <a:p>
                      <a:pPr algn="ctr" fontAlgn="ctr"/>
                      <a:r>
                        <a:rPr lang="ja-JP" altLang="en-US" sz="900" b="1" i="0" u="none" strike="noStrike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須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桁数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存在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属性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F</a:t>
                      </a:r>
                    </a:p>
                    <a:p>
                      <a:pPr algn="ctr" fontAlgn="ctr"/>
                      <a:r>
                        <a:rPr lang="en-US" altLang="ja-JP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M</a:t>
                      </a:r>
                    </a:p>
                    <a:p>
                      <a:pPr algn="ctr" fontAlgn="ctr"/>
                      <a:r>
                        <a:rPr lang="en-US" altLang="ja-JP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T</a:t>
                      </a:r>
                      <a:endParaRPr lang="ja-JP" altLang="en-US" sz="9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組合せ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82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1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1" lang="ja-JP" altLang="en-US" sz="9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お名前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kumimoji="0" lang="ja-JP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eiryo" panose="020B0604030504040204" pitchFamily="34" charset="-128"/>
                        <a:ea typeface="Meiryo" panose="020B0604030504040204" pitchFamily="34" charset="-128"/>
                        <a:cs typeface="+mn-cs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kumimoji="0" lang="ja-JP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eiryo" panose="020B0604030504040204" pitchFamily="34" charset="-128"/>
                        <a:ea typeface="Meiryo" panose="020B0604030504040204" pitchFamily="34" charset="-128"/>
                        <a:cs typeface="+mn-cs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kumimoji="0" lang="ja-JP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eiryo" panose="020B0604030504040204" pitchFamily="34" charset="-128"/>
                        <a:ea typeface="Meiryo" panose="020B0604030504040204" pitchFamily="34" charset="-128"/>
                        <a:cs typeface="+mn-cs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kumimoji="0" lang="ja-JP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eiryo" panose="020B0604030504040204" pitchFamily="34" charset="-128"/>
                        <a:ea typeface="Meiryo" panose="020B0604030504040204" pitchFamily="34" charset="-128"/>
                        <a:cs typeface="+mn-cs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kumimoji="0" lang="ja-JP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eiryo" panose="020B0604030504040204" pitchFamily="34" charset="-128"/>
                        <a:ea typeface="Meiryo" panose="020B0604030504040204" pitchFamily="34" charset="-128"/>
                        <a:cs typeface="+mn-cs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kumimoji="0" lang="ja-JP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eiryo" panose="020B0604030504040204" pitchFamily="34" charset="-128"/>
                        <a:ea typeface="Meiryo" panose="020B0604030504040204" pitchFamily="34" charset="-128"/>
                        <a:cs typeface="+mn-cs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kumimoji="0" lang="ja-JP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eiryo" panose="020B0604030504040204" pitchFamily="34" charset="-128"/>
                        <a:ea typeface="Meiryo" panose="020B0604030504040204" pitchFamily="34" charset="-128"/>
                        <a:cs typeface="+mn-cs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kumimoji="0" lang="ja-JP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eiryo" panose="020B0604030504040204" pitchFamily="34" charset="-128"/>
                        <a:ea typeface="Meiryo" panose="020B0604030504040204" pitchFamily="34" charset="-128"/>
                        <a:cs typeface="+mn-cs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1242410"/>
                  </a:ext>
                </a:extLst>
              </a:tr>
              <a:tr h="2082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2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1" lang="ja-JP" altLang="en-US" sz="9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フリガナ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kumimoji="0" lang="ja-JP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eiryo" panose="020B0604030504040204" pitchFamily="34" charset="-128"/>
                        <a:ea typeface="Meiryo" panose="020B0604030504040204" pitchFamily="34" charset="-128"/>
                        <a:cs typeface="+mn-cs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kumimoji="0" lang="ja-JP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eiryo" panose="020B0604030504040204" pitchFamily="34" charset="-128"/>
                        <a:ea typeface="Meiryo" panose="020B0604030504040204" pitchFamily="34" charset="-128"/>
                        <a:cs typeface="+mn-cs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kumimoji="0" lang="ja-JP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eiryo" panose="020B0604030504040204" pitchFamily="34" charset="-128"/>
                        <a:ea typeface="Meiryo" panose="020B0604030504040204" pitchFamily="34" charset="-128"/>
                        <a:cs typeface="+mn-cs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kumimoji="0" lang="ja-JP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eiryo" panose="020B0604030504040204" pitchFamily="34" charset="-128"/>
                        <a:ea typeface="Meiryo" panose="020B0604030504040204" pitchFamily="34" charset="-128"/>
                        <a:cs typeface="+mn-cs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kumimoji="0" lang="ja-JP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eiryo" panose="020B0604030504040204" pitchFamily="34" charset="-128"/>
                        <a:ea typeface="Meiryo" panose="020B0604030504040204" pitchFamily="34" charset="-128"/>
                        <a:cs typeface="+mn-cs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kumimoji="0" lang="ja-JP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eiryo" panose="020B0604030504040204" pitchFamily="34" charset="-128"/>
                        <a:ea typeface="Meiryo" panose="020B0604030504040204" pitchFamily="34" charset="-128"/>
                        <a:cs typeface="+mn-cs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kumimoji="0" lang="ja-JP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eiryo" panose="020B0604030504040204" pitchFamily="34" charset="-128"/>
                        <a:ea typeface="Meiryo" panose="020B0604030504040204" pitchFamily="34" charset="-128"/>
                        <a:cs typeface="+mn-cs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kumimoji="0" lang="ja-JP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eiryo" panose="020B0604030504040204" pitchFamily="34" charset="-128"/>
                        <a:ea typeface="Meiryo" panose="020B0604030504040204" pitchFamily="34" charset="-128"/>
                        <a:cs typeface="+mn-cs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5541657"/>
                  </a:ext>
                </a:extLst>
              </a:tr>
              <a:tr h="2082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3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1" lang="ja-JP" altLang="en-US" sz="9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誕生日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kumimoji="0" lang="ja-JP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eiryo" panose="020B0604030504040204" pitchFamily="34" charset="-128"/>
                        <a:ea typeface="Meiryo" panose="020B0604030504040204" pitchFamily="34" charset="-128"/>
                        <a:cs typeface="+mn-cs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kumimoji="0" lang="ja-JP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eiryo" panose="020B0604030504040204" pitchFamily="34" charset="-128"/>
                        <a:ea typeface="Meiryo" panose="020B0604030504040204" pitchFamily="34" charset="-128"/>
                        <a:cs typeface="+mn-cs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kumimoji="0" lang="ja-JP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eiryo" panose="020B0604030504040204" pitchFamily="34" charset="-128"/>
                        <a:ea typeface="Meiryo" panose="020B0604030504040204" pitchFamily="34" charset="-128"/>
                        <a:cs typeface="+mn-cs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kumimoji="0" lang="ja-JP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eiryo" panose="020B0604030504040204" pitchFamily="34" charset="-128"/>
                        <a:ea typeface="Meiryo" panose="020B0604030504040204" pitchFamily="34" charset="-128"/>
                        <a:cs typeface="+mn-cs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kumimoji="0" lang="ja-JP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eiryo" panose="020B0604030504040204" pitchFamily="34" charset="-128"/>
                        <a:ea typeface="Meiryo" panose="020B0604030504040204" pitchFamily="34" charset="-128"/>
                        <a:cs typeface="+mn-cs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kumimoji="0" lang="ja-JP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eiryo" panose="020B0604030504040204" pitchFamily="34" charset="-128"/>
                        <a:ea typeface="Meiryo" panose="020B0604030504040204" pitchFamily="34" charset="-128"/>
                        <a:cs typeface="+mn-cs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kumimoji="0" lang="ja-JP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eiryo" panose="020B0604030504040204" pitchFamily="34" charset="-128"/>
                        <a:ea typeface="Meiryo" panose="020B0604030504040204" pitchFamily="34" charset="-128"/>
                        <a:cs typeface="+mn-cs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kumimoji="0" lang="ja-JP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eiryo" panose="020B0604030504040204" pitchFamily="34" charset="-128"/>
                        <a:ea typeface="Meiryo" panose="020B0604030504040204" pitchFamily="34" charset="-128"/>
                        <a:cs typeface="+mn-cs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5580669"/>
                  </a:ext>
                </a:extLst>
              </a:tr>
              <a:tr h="2082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4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1" lang="ja-JP" altLang="en-US" sz="9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メールアドレス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kumimoji="0" lang="ja-JP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eiryo" panose="020B0604030504040204" pitchFamily="34" charset="-128"/>
                        <a:ea typeface="Meiryo" panose="020B0604030504040204" pitchFamily="34" charset="-128"/>
                        <a:cs typeface="+mn-cs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kumimoji="0" lang="ja-JP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eiryo" panose="020B0604030504040204" pitchFamily="34" charset="-128"/>
                        <a:ea typeface="Meiryo" panose="020B0604030504040204" pitchFamily="34" charset="-128"/>
                        <a:cs typeface="+mn-cs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kumimoji="0" lang="ja-JP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eiryo" panose="020B0604030504040204" pitchFamily="34" charset="-128"/>
                        <a:ea typeface="Meiryo" panose="020B0604030504040204" pitchFamily="34" charset="-128"/>
                        <a:cs typeface="+mn-cs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kumimoji="0" lang="ja-JP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eiryo" panose="020B0604030504040204" pitchFamily="34" charset="-128"/>
                        <a:ea typeface="Meiryo" panose="020B0604030504040204" pitchFamily="34" charset="-128"/>
                        <a:cs typeface="+mn-cs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kumimoji="0" lang="ja-JP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eiryo" panose="020B0604030504040204" pitchFamily="34" charset="-128"/>
                        <a:ea typeface="Meiryo" panose="020B0604030504040204" pitchFamily="34" charset="-128"/>
                        <a:cs typeface="+mn-cs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kumimoji="0" lang="ja-JP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eiryo" panose="020B0604030504040204" pitchFamily="34" charset="-128"/>
                        <a:ea typeface="Meiryo" panose="020B0604030504040204" pitchFamily="34" charset="-128"/>
                        <a:cs typeface="+mn-cs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kumimoji="0" lang="ja-JP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eiryo" panose="020B0604030504040204" pitchFamily="34" charset="-128"/>
                        <a:ea typeface="Meiryo" panose="020B0604030504040204" pitchFamily="34" charset="-128"/>
                        <a:cs typeface="+mn-cs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kumimoji="0" lang="ja-JP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eiryo" panose="020B0604030504040204" pitchFamily="34" charset="-128"/>
                        <a:ea typeface="Meiryo" panose="020B0604030504040204" pitchFamily="34" charset="-128"/>
                        <a:cs typeface="+mn-cs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4793628"/>
                  </a:ext>
                </a:extLst>
              </a:tr>
              <a:tr h="2082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5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1" lang="ja-JP" altLang="en-US" sz="9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パスワード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kumimoji="0" lang="ja-JP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eiryo" panose="020B0604030504040204" pitchFamily="34" charset="-128"/>
                        <a:ea typeface="Meiryo" panose="020B0604030504040204" pitchFamily="34" charset="-128"/>
                        <a:cs typeface="+mn-cs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kumimoji="0" lang="ja-JP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eiryo" panose="020B0604030504040204" pitchFamily="34" charset="-128"/>
                        <a:ea typeface="Meiryo" panose="020B0604030504040204" pitchFamily="34" charset="-128"/>
                        <a:cs typeface="+mn-cs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kumimoji="0" lang="ja-JP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eiryo" panose="020B0604030504040204" pitchFamily="34" charset="-128"/>
                        <a:ea typeface="Meiryo" panose="020B0604030504040204" pitchFamily="34" charset="-128"/>
                        <a:cs typeface="+mn-cs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kumimoji="0" lang="ja-JP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eiryo" panose="020B0604030504040204" pitchFamily="34" charset="-128"/>
                        <a:ea typeface="Meiryo" panose="020B0604030504040204" pitchFamily="34" charset="-128"/>
                        <a:cs typeface="+mn-cs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kumimoji="0" lang="ja-JP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eiryo" panose="020B0604030504040204" pitchFamily="34" charset="-128"/>
                        <a:ea typeface="Meiryo" panose="020B0604030504040204" pitchFamily="34" charset="-128"/>
                        <a:cs typeface="+mn-cs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kumimoji="0" lang="ja-JP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eiryo" panose="020B0604030504040204" pitchFamily="34" charset="-128"/>
                        <a:ea typeface="Meiryo" panose="020B0604030504040204" pitchFamily="34" charset="-128"/>
                        <a:cs typeface="+mn-cs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kumimoji="0" lang="ja-JP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eiryo" panose="020B0604030504040204" pitchFamily="34" charset="-128"/>
                        <a:ea typeface="Meiryo" panose="020B0604030504040204" pitchFamily="34" charset="-128"/>
                        <a:cs typeface="+mn-cs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kumimoji="0" lang="ja-JP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eiryo" panose="020B0604030504040204" pitchFamily="34" charset="-128"/>
                        <a:ea typeface="Meiryo" panose="020B0604030504040204" pitchFamily="34" charset="-128"/>
                        <a:cs typeface="+mn-cs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5026693"/>
                  </a:ext>
                </a:extLst>
              </a:tr>
              <a:tr h="2082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6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チーム招待コード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kumimoji="0" lang="ja-JP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eiryo" panose="020B0604030504040204" pitchFamily="34" charset="-128"/>
                        <a:ea typeface="Meiryo" panose="020B0604030504040204" pitchFamily="34" charset="-128"/>
                        <a:cs typeface="+mn-cs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kumimoji="0" lang="ja-JP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eiryo" panose="020B0604030504040204" pitchFamily="34" charset="-128"/>
                        <a:ea typeface="Meiryo" panose="020B0604030504040204" pitchFamily="34" charset="-128"/>
                        <a:cs typeface="+mn-cs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kumimoji="0" lang="ja-JP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eiryo" panose="020B0604030504040204" pitchFamily="34" charset="-128"/>
                        <a:ea typeface="Meiryo" panose="020B0604030504040204" pitchFamily="34" charset="-128"/>
                        <a:cs typeface="+mn-cs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kumimoji="0" lang="ja-JP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eiryo" panose="020B0604030504040204" pitchFamily="34" charset="-128"/>
                        <a:ea typeface="Meiryo" panose="020B0604030504040204" pitchFamily="34" charset="-128"/>
                        <a:cs typeface="+mn-cs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kumimoji="0" lang="ja-JP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eiryo" panose="020B0604030504040204" pitchFamily="34" charset="-128"/>
                        <a:ea typeface="Meiryo" panose="020B0604030504040204" pitchFamily="34" charset="-128"/>
                        <a:cs typeface="+mn-cs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kumimoji="0" lang="ja-JP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eiryo" panose="020B0604030504040204" pitchFamily="34" charset="-128"/>
                        <a:ea typeface="Meiryo" panose="020B0604030504040204" pitchFamily="34" charset="-128"/>
                        <a:cs typeface="+mn-cs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kumimoji="0" lang="ja-JP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eiryo" panose="020B0604030504040204" pitchFamily="34" charset="-128"/>
                        <a:ea typeface="Meiryo" panose="020B0604030504040204" pitchFamily="34" charset="-128"/>
                        <a:cs typeface="+mn-cs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kumimoji="0" lang="ja-JP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eiryo" panose="020B0604030504040204" pitchFamily="34" charset="-128"/>
                        <a:ea typeface="Meiryo" panose="020B0604030504040204" pitchFamily="34" charset="-128"/>
                        <a:cs typeface="+mn-cs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4423278"/>
                  </a:ext>
                </a:extLst>
              </a:tr>
              <a:tr h="2082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7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戻るボタン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submit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kumimoji="0" lang="ja-JP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eiryo" panose="020B0604030504040204" pitchFamily="34" charset="-128"/>
                        <a:ea typeface="Meiryo" panose="020B0604030504040204" pitchFamily="34" charset="-128"/>
                        <a:cs typeface="+mn-cs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kumimoji="0" lang="ja-JP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eiryo" panose="020B0604030504040204" pitchFamily="34" charset="-128"/>
                        <a:ea typeface="Meiryo" panose="020B0604030504040204" pitchFamily="34" charset="-128"/>
                        <a:cs typeface="+mn-cs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kumimoji="0" lang="ja-JP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eiryo" panose="020B0604030504040204" pitchFamily="34" charset="-128"/>
                        <a:ea typeface="Meiryo" panose="020B0604030504040204" pitchFamily="34" charset="-128"/>
                        <a:cs typeface="+mn-cs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kumimoji="0" lang="ja-JP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eiryo" panose="020B0604030504040204" pitchFamily="34" charset="-128"/>
                        <a:ea typeface="Meiryo" panose="020B0604030504040204" pitchFamily="34" charset="-128"/>
                        <a:cs typeface="+mn-cs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kumimoji="0" lang="ja-JP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eiryo" panose="020B0604030504040204" pitchFamily="34" charset="-128"/>
                        <a:ea typeface="Meiryo" panose="020B0604030504040204" pitchFamily="34" charset="-128"/>
                        <a:cs typeface="+mn-cs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kumimoji="0" lang="ja-JP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eiryo" panose="020B0604030504040204" pitchFamily="34" charset="-128"/>
                        <a:ea typeface="Meiryo" panose="020B0604030504040204" pitchFamily="34" charset="-128"/>
                        <a:cs typeface="+mn-cs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name=“back”</a:t>
                      </a:r>
                      <a:r>
                        <a:rPr lang="ja-JP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で設定</a:t>
                      </a:r>
                      <a:endParaRPr lang="en-US" altLang="ja-JP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868107"/>
                  </a:ext>
                </a:extLst>
              </a:tr>
              <a:tr h="2082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8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送信するボタン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submit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kumimoji="0" lang="ja-JP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eiryo" panose="020B0604030504040204" pitchFamily="34" charset="-128"/>
                        <a:ea typeface="Meiryo" panose="020B0604030504040204" pitchFamily="34" charset="-128"/>
                        <a:cs typeface="+mn-cs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kumimoji="0" lang="ja-JP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eiryo" panose="020B0604030504040204" pitchFamily="34" charset="-128"/>
                        <a:ea typeface="Meiryo" panose="020B0604030504040204" pitchFamily="34" charset="-128"/>
                        <a:cs typeface="+mn-cs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kumimoji="0" lang="ja-JP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eiryo" panose="020B0604030504040204" pitchFamily="34" charset="-128"/>
                        <a:ea typeface="Meiryo" panose="020B0604030504040204" pitchFamily="34" charset="-128"/>
                        <a:cs typeface="+mn-cs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kumimoji="0" lang="ja-JP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eiryo" panose="020B0604030504040204" pitchFamily="34" charset="-128"/>
                        <a:ea typeface="Meiryo" panose="020B0604030504040204" pitchFamily="34" charset="-128"/>
                        <a:cs typeface="+mn-cs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kumimoji="0" lang="ja-JP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eiryo" panose="020B0604030504040204" pitchFamily="34" charset="-128"/>
                        <a:ea typeface="Meiryo" panose="020B0604030504040204" pitchFamily="34" charset="-128"/>
                        <a:cs typeface="+mn-cs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kumimoji="0" lang="ja-JP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eiryo" panose="020B0604030504040204" pitchFamily="34" charset="-128"/>
                        <a:ea typeface="Meiryo" panose="020B0604030504040204" pitchFamily="34" charset="-128"/>
                        <a:cs typeface="+mn-cs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name=“next”</a:t>
                      </a:r>
                      <a:r>
                        <a:rPr lang="ja-JP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で設定</a:t>
                      </a:r>
                      <a:endParaRPr lang="en-US" altLang="ja-JP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373826"/>
                  </a:ext>
                </a:extLst>
              </a:tr>
            </a:tbl>
          </a:graphicData>
        </a:graphic>
      </p:graphicFrame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6E56A0DC-223C-7E4F-94CA-2A443E2CB3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9201003"/>
              </p:ext>
            </p:extLst>
          </p:nvPr>
        </p:nvGraphicFramePr>
        <p:xfrm>
          <a:off x="336550" y="208286"/>
          <a:ext cx="9008938" cy="423857"/>
        </p:xfrm>
        <a:graphic>
          <a:graphicData uri="http://schemas.openxmlformats.org/drawingml/2006/table">
            <a:tbl>
              <a:tblPr/>
              <a:tblGrid>
                <a:gridCol w="4069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52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25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70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57094">
                  <a:extLst>
                    <a:ext uri="{9D8B030D-6E8A-4147-A177-3AD203B41FA5}">
                      <a16:colId xmlns:a16="http://schemas.microsoft.com/office/drawing/2014/main" val="2682368095"/>
                    </a:ext>
                  </a:extLst>
                </a:gridCol>
              </a:tblGrid>
              <a:tr h="17236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8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画面設計</a:t>
                      </a:r>
                      <a:endParaRPr lang="en-US" sz="8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No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8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画面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URL</a:t>
                      </a:r>
                      <a:endParaRPr lang="ja-JP" altLang="en-US" sz="8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800" b="1" i="0" u="none" strike="noStrike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説明</a:t>
                      </a:r>
                      <a:endParaRPr lang="ja-JP" altLang="en-US" sz="8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040">
                <a:tc vMerge="1">
                  <a:txBody>
                    <a:bodyPr/>
                    <a:lstStyle/>
                    <a:p>
                      <a:pPr algn="ctr" fontAlgn="ctr"/>
                      <a:endParaRPr lang="en-US" altLang="ja-JP" sz="500" b="0" i="0" u="none" strike="noStrike" dirty="0">
                        <a:effectLst/>
                        <a:latin typeface="ＭＳ Ｐゴシック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2-2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8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仮登録フォーム確認画面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/</a:t>
                      </a:r>
                      <a:r>
                        <a:rPr lang="en" altLang="ja-JP" sz="800" b="0" kern="1200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invite/{</a:t>
                      </a:r>
                      <a:r>
                        <a:rPr lang="en" altLang="ja-JP" sz="800" b="0" kern="1200" dirty="0" err="1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team_id</a:t>
                      </a:r>
                      <a:r>
                        <a:rPr lang="en" altLang="ja-JP" sz="800" b="0" kern="1200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}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8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画面項目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2802AEB-114D-06F8-D296-1A94618D7CE2}"/>
              </a:ext>
            </a:extLst>
          </p:cNvPr>
          <p:cNvSpPr txBox="1"/>
          <p:nvPr/>
        </p:nvSpPr>
        <p:spPr>
          <a:xfrm>
            <a:off x="321999" y="3254611"/>
            <a:ext cx="583685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1)</a:t>
            </a:r>
            <a:r>
              <a:rPr kumimoji="1"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戻るボタン、送信するボタン</a:t>
            </a:r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・</a:t>
            </a:r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name</a:t>
            </a:r>
            <a:r>
              <a:rPr kumimoji="1"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属性で処理を分けるため、何れも</a:t>
            </a:r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name</a:t>
            </a:r>
            <a:r>
              <a:rPr kumimoji="1"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属性を付与すること</a:t>
            </a:r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2)Request</a:t>
            </a:r>
            <a:r>
              <a:rPr kumimoji="1"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クラスから値を取得後、入力値はすべてセッションに保存すること</a:t>
            </a:r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3)</a:t>
            </a:r>
            <a:r>
              <a:rPr kumimoji="1"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セッション保存以外で、画面表示用にセットする変数にはパスワードを含めないこと</a:t>
            </a:r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205203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전략회의 테마">
  <a:themeElements>
    <a:clrScheme name="2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>
          <a:gsLst>
            <a:gs pos="0">
              <a:schemeClr val="accent1">
                <a:shade val="30000"/>
                <a:satMod val="115000"/>
              </a:schemeClr>
            </a:gs>
            <a:gs pos="50000">
              <a:schemeClr val="accent1">
                <a:lumMod val="75000"/>
              </a:schemeClr>
            </a:gs>
            <a:gs pos="100000">
              <a:schemeClr val="accent1">
                <a:shade val="100000"/>
                <a:satMod val="115000"/>
              </a:schemeClr>
            </a:gs>
          </a:gsLst>
          <a:lin ang="5400000" scaled="0"/>
        </a:gradFill>
        <a:ln w="28575">
          <a:solidFill>
            <a:srgbClr val="FF3300"/>
          </a:solidFill>
          <a:prstDash val="sysDot"/>
          <a:round/>
          <a:headEnd/>
          <a:tailEnd/>
        </a:ln>
        <a:effectLst>
          <a:prstShdw prst="shdw17" dist="17961" dir="2700000">
            <a:srgbClr val="991F00"/>
          </a:prstShdw>
        </a:effectLst>
      </a:spPr>
      <a:bodyPr wrap="none" anchor="ctr"/>
      <a:lstStyle>
        <a:defPPr>
          <a:defRPr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FF00FF">
                <a:gamma/>
                <a:tint val="0"/>
                <a:invGamma/>
              </a:srgbClr>
            </a:gs>
            <a:gs pos="100000">
              <a:srgbClr val="FF00FF"/>
            </a:gs>
          </a:gsLst>
          <a:path path="rect">
            <a:fillToRect l="50000" t="50000" r="50000" b="50000"/>
          </a:path>
        </a:grad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1" i="0" u="none" strike="noStrike" cap="none" normalizeH="0" baseline="0" smtClean="0">
            <a:ln>
              <a:noFill/>
            </a:ln>
            <a:solidFill>
              <a:srgbClr val="FF0000"/>
            </a:solidFill>
            <a:effectLst/>
            <a:latin typeface="굴림" charset="-127"/>
            <a:ea typeface="굴림" charset="-127"/>
          </a:defRPr>
        </a:defPPr>
      </a:lstStyle>
    </a:lnDef>
  </a:objectDefaults>
  <a:extraClrSchemeLst>
    <a:extraClrScheme>
      <a:clrScheme name="2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4_기본 디자인">
  <a:themeElements>
    <a:clrScheme name="2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8575">
          <a:solidFill>
            <a:schemeClr val="bg2">
              <a:lumMod val="60000"/>
              <a:lumOff val="40000"/>
            </a:schemeClr>
          </a:solidFill>
          <a:prstDash val="solid"/>
          <a:round/>
          <a:headEnd/>
          <a:tailEnd/>
        </a:ln>
        <a:effectLst/>
      </a:spPr>
      <a:bodyPr wrap="none" rtlCol="0" anchor="ctr"/>
      <a:lstStyle>
        <a:defPPr algn="ctr">
          <a:defRPr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FF00FF">
                <a:gamma/>
                <a:tint val="0"/>
                <a:invGamma/>
              </a:srgbClr>
            </a:gs>
            <a:gs pos="100000">
              <a:srgbClr val="FF00FF"/>
            </a:gs>
          </a:gsLst>
          <a:path path="rect">
            <a:fillToRect l="50000" t="50000" r="50000" b="50000"/>
          </a:path>
        </a:grad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1" i="0" u="none" strike="noStrike" cap="none" normalizeH="0" baseline="0" smtClean="0">
            <a:ln>
              <a:noFill/>
            </a:ln>
            <a:solidFill>
              <a:srgbClr val="FF0000"/>
            </a:solidFill>
            <a:effectLst/>
            <a:latin typeface="굴림" charset="-127"/>
            <a:ea typeface="굴림" charset="-127"/>
          </a:defRPr>
        </a:defPPr>
      </a:lstStyle>
    </a:lnDef>
  </a:objectDefaults>
  <a:extraClrSchemeLst>
    <a:extraClrScheme>
      <a:clrScheme name="2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5_기본 디자인">
  <a:themeElements>
    <a:clrScheme name="2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8575">
          <a:solidFill>
            <a:schemeClr val="bg2">
              <a:lumMod val="60000"/>
              <a:lumOff val="40000"/>
            </a:schemeClr>
          </a:solidFill>
          <a:prstDash val="solid"/>
          <a:round/>
          <a:headEnd/>
          <a:tailEnd/>
        </a:ln>
        <a:effectLst/>
      </a:spPr>
      <a:bodyPr wrap="none" rtlCol="0" anchor="ctr"/>
      <a:lstStyle>
        <a:defPPr algn="ctr">
          <a:defRPr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FF00FF">
                <a:gamma/>
                <a:tint val="0"/>
                <a:invGamma/>
              </a:srgbClr>
            </a:gs>
            <a:gs pos="100000">
              <a:srgbClr val="FF00FF"/>
            </a:gs>
          </a:gsLst>
          <a:path path="rect">
            <a:fillToRect l="50000" t="50000" r="50000" b="50000"/>
          </a:path>
        </a:grad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1" i="0" u="none" strike="noStrike" cap="none" normalizeH="0" baseline="0" smtClean="0">
            <a:ln>
              <a:noFill/>
            </a:ln>
            <a:solidFill>
              <a:srgbClr val="FF0000"/>
            </a:solidFill>
            <a:effectLst/>
            <a:latin typeface="굴림" charset="-127"/>
            <a:ea typeface="굴림" charset="-127"/>
          </a:defRPr>
        </a:defPPr>
      </a:lstStyle>
    </a:lnDef>
  </a:objectDefaults>
  <a:extraClrSchemeLst>
    <a:extraClrScheme>
      <a:clrScheme name="2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6_기본 디자인">
  <a:themeElements>
    <a:clrScheme name="2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8575">
          <a:solidFill>
            <a:schemeClr val="bg2">
              <a:lumMod val="60000"/>
              <a:lumOff val="40000"/>
            </a:schemeClr>
          </a:solidFill>
          <a:prstDash val="solid"/>
          <a:round/>
          <a:headEnd/>
          <a:tailEnd/>
        </a:ln>
        <a:effectLst/>
      </a:spPr>
      <a:bodyPr wrap="none" rtlCol="0" anchor="ctr"/>
      <a:lstStyle>
        <a:defPPr algn="ctr">
          <a:defRPr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FF00FF">
                <a:gamma/>
                <a:tint val="0"/>
                <a:invGamma/>
              </a:srgbClr>
            </a:gs>
            <a:gs pos="100000">
              <a:srgbClr val="FF00FF"/>
            </a:gs>
          </a:gsLst>
          <a:path path="rect">
            <a:fillToRect l="50000" t="50000" r="50000" b="50000"/>
          </a:path>
        </a:grad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1" i="0" u="none" strike="noStrike" cap="none" normalizeH="0" baseline="0" smtClean="0">
            <a:ln>
              <a:noFill/>
            </a:ln>
            <a:solidFill>
              <a:srgbClr val="FF0000"/>
            </a:solidFill>
            <a:effectLst/>
            <a:latin typeface="굴림" charset="-127"/>
            <a:ea typeface="굴림" charset="-127"/>
          </a:defRPr>
        </a:defPPr>
      </a:lstStyle>
    </a:lnDef>
  </a:objectDefaults>
  <a:extraClrSchemeLst>
    <a:extraClrScheme>
      <a:clrScheme name="2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7_기본 디자인">
  <a:themeElements>
    <a:clrScheme name="2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8575">
          <a:solidFill>
            <a:schemeClr val="bg2">
              <a:lumMod val="60000"/>
              <a:lumOff val="40000"/>
            </a:schemeClr>
          </a:solidFill>
          <a:prstDash val="solid"/>
          <a:round/>
          <a:headEnd/>
          <a:tailEnd/>
        </a:ln>
        <a:effectLst/>
      </a:spPr>
      <a:bodyPr wrap="none" rtlCol="0" anchor="ctr"/>
      <a:lstStyle>
        <a:defPPr algn="ctr">
          <a:defRPr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FF00FF">
                <a:gamma/>
                <a:tint val="0"/>
                <a:invGamma/>
              </a:srgbClr>
            </a:gs>
            <a:gs pos="100000">
              <a:srgbClr val="FF00FF"/>
            </a:gs>
          </a:gsLst>
          <a:path path="rect">
            <a:fillToRect l="50000" t="50000" r="50000" b="50000"/>
          </a:path>
        </a:grad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1" i="0" u="none" strike="noStrike" cap="none" normalizeH="0" baseline="0" smtClean="0">
            <a:ln>
              <a:noFill/>
            </a:ln>
            <a:solidFill>
              <a:srgbClr val="FF0000"/>
            </a:solidFill>
            <a:effectLst/>
            <a:latin typeface="굴림" charset="-127"/>
            <a:ea typeface="굴림" charset="-127"/>
          </a:defRPr>
        </a:defPPr>
      </a:lstStyle>
    </a:lnDef>
  </a:objectDefaults>
  <a:extraClrSchemeLst>
    <a:extraClrScheme>
      <a:clrScheme name="2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87642</TotalTime>
  <Words>1676</Words>
  <Application>Microsoft Macintosh PowerPoint</Application>
  <PresentationFormat>A4 210 x 297 mm</PresentationFormat>
  <Paragraphs>648</Paragraphs>
  <Slides>13</Slides>
  <Notes>10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6</vt:i4>
      </vt:variant>
      <vt:variant>
        <vt:lpstr>スライド タイトル</vt:lpstr>
      </vt:variant>
      <vt:variant>
        <vt:i4>13</vt:i4>
      </vt:variant>
    </vt:vector>
  </HeadingPairs>
  <TitlesOfParts>
    <vt:vector size="25" baseType="lpstr">
      <vt:lpstr>굴림</vt:lpstr>
      <vt:lpstr>맑은 고딕</vt:lpstr>
      <vt:lpstr>Meiryo</vt:lpstr>
      <vt:lpstr>Meiryo</vt:lpstr>
      <vt:lpstr>Arial</vt:lpstr>
      <vt:lpstr>Wingdings</vt:lpstr>
      <vt:lpstr>Office 테마</vt:lpstr>
      <vt:lpstr>전략회의 테마</vt:lpstr>
      <vt:lpstr>4_기본 디자인</vt:lpstr>
      <vt:lpstr>5_기본 디자인</vt:lpstr>
      <vt:lpstr>6_기본 디자인</vt:lpstr>
      <vt:lpstr>7_기본 디자인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Windows 사용자</dc:creator>
  <cp:lastModifiedBy>un-T t-watanabe</cp:lastModifiedBy>
  <cp:revision>2882</cp:revision>
  <cp:lastPrinted>2019-01-29T07:36:25Z</cp:lastPrinted>
  <dcterms:created xsi:type="dcterms:W3CDTF">2016-04-24T23:26:34Z</dcterms:created>
  <dcterms:modified xsi:type="dcterms:W3CDTF">2023-01-12T09:40:57Z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">
    <vt:lpwstr>NSCCustomProperty</vt:lpwstr>
  </property>
  <property fmtid="{D5CDD505-2E9C-101B-9397-08002B2CF9AE}" pid="3" name="NSCPROP_SA">
    <vt:lpwstr>C:\mySingle\TEMP\2017戦略大会Marketing1207.pptx</vt:lpwstr>
  </property>
</Properties>
</file>