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13"/>
  </p:notesMasterIdLst>
  <p:handoutMasterIdLst>
    <p:handoutMasterId r:id="rId14"/>
  </p:handoutMasterIdLst>
  <p:sldIdLst>
    <p:sldId id="1725" r:id="rId7"/>
    <p:sldId id="1823" r:id="rId8"/>
    <p:sldId id="1743" r:id="rId9"/>
    <p:sldId id="1786" r:id="rId10"/>
    <p:sldId id="1787" r:id="rId11"/>
    <p:sldId id="1845" r:id="rId1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 autoAdjust="0"/>
    <p:restoredTop sz="95686" autoAdjust="0"/>
  </p:normalViewPr>
  <p:slideViewPr>
    <p:cSldViewPr snapToObjects="1" showGuides="1">
      <p:cViewPr>
        <p:scale>
          <a:sx n="117" d="100"/>
          <a:sy n="117" d="100"/>
        </p:scale>
        <p:origin x="920" y="144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2023. 1. 10.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2023. 1. 10.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37449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ユーザー登録画面</a:t>
            </a:r>
            <a:endParaRPr lang="en-US" altLang="ja-JP" sz="24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  <a:cs typeface="Meiryo UI" panose="020B0604030504040204" pitchFamily="34" charset="-128"/>
            </a:endParaRP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257256" y="255563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4509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88133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イベント一覧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/admin/</a:t>
                      </a:r>
                      <a:r>
                        <a:rPr lang="en-US" altLang="ja-JP" sz="900" b="0" i="0" u="none" strike="noStrike" dirty="0" err="1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dnp</a:t>
                      </a: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/event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イベント一覧画面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8348" y="887599"/>
            <a:ext cx="9213164" cy="398156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79055"/>
              </p:ext>
            </p:extLst>
          </p:nvPr>
        </p:nvGraphicFramePr>
        <p:xfrm>
          <a:off x="336550" y="790067"/>
          <a:ext cx="8978788" cy="280374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半角英数字の小文字、大文字、数字をそれぞれ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文字含み、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teams.nvitationCode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確認する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0214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65383"/>
              </p:ext>
            </p:extLst>
          </p:nvPr>
        </p:nvGraphicFramePr>
        <p:xfrm>
          <a:off x="336550" y="764704"/>
          <a:ext cx="9008939" cy="3768265"/>
        </p:xfrm>
        <a:graphic>
          <a:graphicData uri="http://schemas.openxmlformats.org/drawingml/2006/table">
            <a:tbl>
              <a:tblPr/>
              <a:tblGrid>
                <a:gridCol w="218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5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513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37514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375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76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5437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FMT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8179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2195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7615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9688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36238"/>
              </p:ext>
            </p:extLst>
          </p:nvPr>
        </p:nvGraphicFramePr>
        <p:xfrm>
          <a:off x="336550" y="208286"/>
          <a:ext cx="9008938" cy="423856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イベント登録・編集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8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86896</TotalTime>
  <Words>302</Words>
  <Application>Microsoft Macintosh PowerPoint</Application>
  <PresentationFormat>A4 210 x 297 mm</PresentationFormat>
  <Paragraphs>213</Paragraphs>
  <Slides>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6</vt:i4>
      </vt:variant>
    </vt:vector>
  </HeadingPairs>
  <TitlesOfParts>
    <vt:vector size="18" baseType="lpstr">
      <vt:lpstr>굴림</vt:lpstr>
      <vt:lpstr>맑은 고딕</vt:lpstr>
      <vt:lpstr>Meiryo</vt:lpstr>
      <vt:lpstr>Meiryo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2800</cp:revision>
  <cp:lastPrinted>2019-01-29T07:36:25Z</cp:lastPrinted>
  <dcterms:created xsi:type="dcterms:W3CDTF">2016-04-24T23:26:34Z</dcterms:created>
  <dcterms:modified xsi:type="dcterms:W3CDTF">2023-01-10T08:34:16Z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