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60" r:id="rId2"/>
    <p:sldMasterId id="2147483675" r:id="rId3"/>
    <p:sldMasterId id="2147483687" r:id="rId4"/>
    <p:sldMasterId id="2147483700" r:id="rId5"/>
    <p:sldMasterId id="2147483713" r:id="rId6"/>
  </p:sldMasterIdLst>
  <p:notesMasterIdLst>
    <p:notesMasterId r:id="rId17"/>
  </p:notesMasterIdLst>
  <p:handoutMasterIdLst>
    <p:handoutMasterId r:id="rId18"/>
  </p:handoutMasterIdLst>
  <p:sldIdLst>
    <p:sldId id="1725" r:id="rId7"/>
    <p:sldId id="1823" r:id="rId8"/>
    <p:sldId id="1743" r:id="rId9"/>
    <p:sldId id="1786" r:id="rId10"/>
    <p:sldId id="1787" r:id="rId11"/>
    <p:sldId id="1845" r:id="rId12"/>
    <p:sldId id="1846" r:id="rId13"/>
    <p:sldId id="1847" r:id="rId14"/>
    <p:sldId id="1848" r:id="rId15"/>
    <p:sldId id="1849" r:id="rId16"/>
  </p:sldIdLst>
  <p:sldSz cx="9906000" cy="6858000" type="A4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4" userDrawn="1">
          <p15:clr>
            <a:srgbClr val="A4A3A4"/>
          </p15:clr>
        </p15:guide>
        <p15:guide id="2" pos="6068">
          <p15:clr>
            <a:srgbClr val="A4A3A4"/>
          </p15:clr>
        </p15:guide>
        <p15:guide id="3" pos="172">
          <p15:clr>
            <a:srgbClr val="A4A3A4"/>
          </p15:clr>
        </p15:guide>
        <p15:guide id="4" pos="57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B9B8"/>
    <a:srgbClr val="77933C"/>
    <a:srgbClr val="D9D9D9"/>
    <a:srgbClr val="0000CC"/>
    <a:srgbClr val="FFFFFF"/>
    <a:srgbClr val="2D11FB"/>
    <a:srgbClr val="FFFF99"/>
    <a:srgbClr val="FFFFCC"/>
    <a:srgbClr val="3399FF"/>
    <a:srgbClr val="95B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53" autoAdjust="0"/>
    <p:restoredTop sz="95686" autoAdjust="0"/>
  </p:normalViewPr>
  <p:slideViewPr>
    <p:cSldViewPr snapToObjects="1" showGuides="1">
      <p:cViewPr varScale="1">
        <p:scale>
          <a:sx n="108" d="100"/>
          <a:sy n="108" d="100"/>
        </p:scale>
        <p:origin x="1170" y="114"/>
      </p:cViewPr>
      <p:guideLst>
        <p:guide orient="horz" pos="1344"/>
        <p:guide pos="6068"/>
        <p:guide pos="172"/>
        <p:guide pos="57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microsoft.com/office/2016/11/relationships/changesInfo" Target="changesInfos/changesInfo1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透也 渡邊" userId="60a3035e3d99f22e" providerId="LiveId" clId="{6A24346F-BC9D-4B9A-A46A-5FF42CE47D0B}"/>
    <pc:docChg chg="undo custSel addSld delSld modSld">
      <pc:chgData name="透也 渡邊" userId="60a3035e3d99f22e" providerId="LiveId" clId="{6A24346F-BC9D-4B9A-A46A-5FF42CE47D0B}" dt="2023-01-10T13:48:54.120" v="3157" actId="6549"/>
      <pc:docMkLst>
        <pc:docMk/>
      </pc:docMkLst>
      <pc:sldChg chg="modSp mod">
        <pc:chgData name="透也 渡邊" userId="60a3035e3d99f22e" providerId="LiveId" clId="{6A24346F-BC9D-4B9A-A46A-5FF42CE47D0B}" dt="2023-01-10T13:09:02.839" v="2373" actId="6549"/>
        <pc:sldMkLst>
          <pc:docMk/>
          <pc:sldMk cId="3475055732" sldId="1725"/>
        </pc:sldMkLst>
        <pc:spChg chg="mod">
          <ac:chgData name="透也 渡邊" userId="60a3035e3d99f22e" providerId="LiveId" clId="{6A24346F-BC9D-4B9A-A46A-5FF42CE47D0B}" dt="2023-01-10T13:09:02.839" v="2373" actId="6549"/>
          <ac:spMkLst>
            <pc:docMk/>
            <pc:sldMk cId="3475055732" sldId="1725"/>
            <ac:spMk id="3" creationId="{00000000-0000-0000-0000-000000000000}"/>
          </ac:spMkLst>
        </pc:spChg>
      </pc:sldChg>
      <pc:sldChg chg="addSp delSp modSp mod">
        <pc:chgData name="透也 渡邊" userId="60a3035e3d99f22e" providerId="LiveId" clId="{6A24346F-BC9D-4B9A-A46A-5FF42CE47D0B}" dt="2023-01-10T13:06:27.124" v="2182" actId="20577"/>
        <pc:sldMkLst>
          <pc:docMk/>
          <pc:sldMk cId="136489951" sldId="1786"/>
        </pc:sldMkLst>
        <pc:spChg chg="add del mod">
          <ac:chgData name="透也 渡邊" userId="60a3035e3d99f22e" providerId="LiveId" clId="{6A24346F-BC9D-4B9A-A46A-5FF42CE47D0B}" dt="2023-01-10T12:20:51.115" v="11" actId="478"/>
          <ac:spMkLst>
            <pc:docMk/>
            <pc:sldMk cId="136489951" sldId="1786"/>
            <ac:spMk id="2" creationId="{7293233B-C2B1-90DA-305D-178F01553D11}"/>
          </ac:spMkLst>
        </pc:spChg>
        <pc:spChg chg="add mod">
          <ac:chgData name="透也 渡邊" userId="60a3035e3d99f22e" providerId="LiveId" clId="{6A24346F-BC9D-4B9A-A46A-5FF42CE47D0B}" dt="2023-01-10T12:28:52.188" v="264" actId="1038"/>
          <ac:spMkLst>
            <pc:docMk/>
            <pc:sldMk cId="136489951" sldId="1786"/>
            <ac:spMk id="3" creationId="{211118F7-B541-A436-B2A3-756A7BF0E93D}"/>
          </ac:spMkLst>
        </pc:spChg>
        <pc:spChg chg="add mod">
          <ac:chgData name="透也 渡邊" userId="60a3035e3d99f22e" providerId="LiveId" clId="{6A24346F-BC9D-4B9A-A46A-5FF42CE47D0B}" dt="2023-01-10T12:26:41.409" v="220" actId="1038"/>
          <ac:spMkLst>
            <pc:docMk/>
            <pc:sldMk cId="136489951" sldId="1786"/>
            <ac:spMk id="4" creationId="{15E04D62-9582-F796-050F-64893E9D9EF4}"/>
          </ac:spMkLst>
        </pc:spChg>
        <pc:spChg chg="add mod">
          <ac:chgData name="透也 渡邊" userId="60a3035e3d99f22e" providerId="LiveId" clId="{6A24346F-BC9D-4B9A-A46A-5FF42CE47D0B}" dt="2023-01-10T12:28:52.188" v="264" actId="1038"/>
          <ac:spMkLst>
            <pc:docMk/>
            <pc:sldMk cId="136489951" sldId="1786"/>
            <ac:spMk id="5" creationId="{92798C2F-F114-011D-6497-29750E03AAFB}"/>
          </ac:spMkLst>
        </pc:spChg>
        <pc:spChg chg="add mod">
          <ac:chgData name="透也 渡邊" userId="60a3035e3d99f22e" providerId="LiveId" clId="{6A24346F-BC9D-4B9A-A46A-5FF42CE47D0B}" dt="2023-01-10T12:27:34.558" v="240" actId="465"/>
          <ac:spMkLst>
            <pc:docMk/>
            <pc:sldMk cId="136489951" sldId="1786"/>
            <ac:spMk id="6" creationId="{7BB6FF2C-FABE-AA83-1330-B50E752DE368}"/>
          </ac:spMkLst>
        </pc:spChg>
        <pc:spChg chg="add mod">
          <ac:chgData name="透也 渡邊" userId="60a3035e3d99f22e" providerId="LiveId" clId="{6A24346F-BC9D-4B9A-A46A-5FF42CE47D0B}" dt="2023-01-10T12:28:52.188" v="264" actId="1038"/>
          <ac:spMkLst>
            <pc:docMk/>
            <pc:sldMk cId="136489951" sldId="1786"/>
            <ac:spMk id="7" creationId="{32365241-481B-E615-196F-5B01B3BEAFBA}"/>
          </ac:spMkLst>
        </pc:spChg>
        <pc:spChg chg="add mod">
          <ac:chgData name="透也 渡邊" userId="60a3035e3d99f22e" providerId="LiveId" clId="{6A24346F-BC9D-4B9A-A46A-5FF42CE47D0B}" dt="2023-01-10T12:27:34.558" v="240" actId="465"/>
          <ac:spMkLst>
            <pc:docMk/>
            <pc:sldMk cId="136489951" sldId="1786"/>
            <ac:spMk id="8" creationId="{DEC93F57-64BD-F2DB-B04A-6FBCBB010918}"/>
          </ac:spMkLst>
        </pc:spChg>
        <pc:spChg chg="add mod">
          <ac:chgData name="透也 渡邊" userId="60a3035e3d99f22e" providerId="LiveId" clId="{6A24346F-BC9D-4B9A-A46A-5FF42CE47D0B}" dt="2023-01-10T12:28:52.188" v="264" actId="1038"/>
          <ac:spMkLst>
            <pc:docMk/>
            <pc:sldMk cId="136489951" sldId="1786"/>
            <ac:spMk id="10" creationId="{4C5D6822-5C68-8596-366B-48111A4B833B}"/>
          </ac:spMkLst>
        </pc:spChg>
        <pc:spChg chg="add mod">
          <ac:chgData name="透也 渡邊" userId="60a3035e3d99f22e" providerId="LiveId" clId="{6A24346F-BC9D-4B9A-A46A-5FF42CE47D0B}" dt="2023-01-10T12:27:34.558" v="240" actId="465"/>
          <ac:spMkLst>
            <pc:docMk/>
            <pc:sldMk cId="136489951" sldId="1786"/>
            <ac:spMk id="12" creationId="{E922A269-36D5-BB25-04CE-40CD05E7B796}"/>
          </ac:spMkLst>
        </pc:spChg>
        <pc:spChg chg="add mod">
          <ac:chgData name="透也 渡邊" userId="60a3035e3d99f22e" providerId="LiveId" clId="{6A24346F-BC9D-4B9A-A46A-5FF42CE47D0B}" dt="2023-01-10T12:28:52.188" v="264" actId="1038"/>
          <ac:spMkLst>
            <pc:docMk/>
            <pc:sldMk cId="136489951" sldId="1786"/>
            <ac:spMk id="13" creationId="{0012B637-46AE-1619-A96B-E9BBCD6D2CE8}"/>
          </ac:spMkLst>
        </pc:spChg>
        <pc:spChg chg="add mod">
          <ac:chgData name="透也 渡邊" userId="60a3035e3d99f22e" providerId="LiveId" clId="{6A24346F-BC9D-4B9A-A46A-5FF42CE47D0B}" dt="2023-01-10T12:27:34.558" v="240" actId="465"/>
          <ac:spMkLst>
            <pc:docMk/>
            <pc:sldMk cId="136489951" sldId="1786"/>
            <ac:spMk id="14" creationId="{A1181CA6-245B-0C70-9E3D-BA47D9544EC3}"/>
          </ac:spMkLst>
        </pc:spChg>
        <pc:spChg chg="add mod">
          <ac:chgData name="透也 渡邊" userId="60a3035e3d99f22e" providerId="LiveId" clId="{6A24346F-BC9D-4B9A-A46A-5FF42CE47D0B}" dt="2023-01-10T12:28:52.188" v="264" actId="1038"/>
          <ac:spMkLst>
            <pc:docMk/>
            <pc:sldMk cId="136489951" sldId="1786"/>
            <ac:spMk id="15" creationId="{CDA4CDA1-2397-6133-4B11-1216C57A3465}"/>
          </ac:spMkLst>
        </pc:spChg>
        <pc:spChg chg="add mod">
          <ac:chgData name="透也 渡邊" userId="60a3035e3d99f22e" providerId="LiveId" clId="{6A24346F-BC9D-4B9A-A46A-5FF42CE47D0B}" dt="2023-01-10T12:27:34.558" v="240" actId="465"/>
          <ac:spMkLst>
            <pc:docMk/>
            <pc:sldMk cId="136489951" sldId="1786"/>
            <ac:spMk id="16" creationId="{9D8C0995-C7A9-C916-D1F8-2C8A310FF4F6}"/>
          </ac:spMkLst>
        </pc:spChg>
        <pc:spChg chg="add mod">
          <ac:chgData name="透也 渡邊" userId="60a3035e3d99f22e" providerId="LiveId" clId="{6A24346F-BC9D-4B9A-A46A-5FF42CE47D0B}" dt="2023-01-10T12:28:52.188" v="264" actId="1038"/>
          <ac:spMkLst>
            <pc:docMk/>
            <pc:sldMk cId="136489951" sldId="1786"/>
            <ac:spMk id="17" creationId="{7342DBCE-6581-A358-CE4F-0D2A677CFEF0}"/>
          </ac:spMkLst>
        </pc:spChg>
        <pc:spChg chg="add mod">
          <ac:chgData name="透也 渡邊" userId="60a3035e3d99f22e" providerId="LiveId" clId="{6A24346F-BC9D-4B9A-A46A-5FF42CE47D0B}" dt="2023-01-10T12:27:34.558" v="240" actId="465"/>
          <ac:spMkLst>
            <pc:docMk/>
            <pc:sldMk cId="136489951" sldId="1786"/>
            <ac:spMk id="18" creationId="{78045DDA-3148-266D-A3DD-121DAFFBCFBE}"/>
          </ac:spMkLst>
        </pc:spChg>
        <pc:spChg chg="add mod">
          <ac:chgData name="透也 渡邊" userId="60a3035e3d99f22e" providerId="LiveId" clId="{6A24346F-BC9D-4B9A-A46A-5FF42CE47D0B}" dt="2023-01-10T12:28:52.188" v="264" actId="1038"/>
          <ac:spMkLst>
            <pc:docMk/>
            <pc:sldMk cId="136489951" sldId="1786"/>
            <ac:spMk id="19" creationId="{CA720BB8-B2EB-E730-EDFE-2321E43DB0F3}"/>
          </ac:spMkLst>
        </pc:spChg>
        <pc:spChg chg="add mod">
          <ac:chgData name="透也 渡邊" userId="60a3035e3d99f22e" providerId="LiveId" clId="{6A24346F-BC9D-4B9A-A46A-5FF42CE47D0B}" dt="2023-01-10T12:27:34.558" v="240" actId="465"/>
          <ac:spMkLst>
            <pc:docMk/>
            <pc:sldMk cId="136489951" sldId="1786"/>
            <ac:spMk id="20" creationId="{79030830-BDB8-9B5D-790A-572A1593A94F}"/>
          </ac:spMkLst>
        </pc:spChg>
        <pc:spChg chg="add mod">
          <ac:chgData name="透也 渡邊" userId="60a3035e3d99f22e" providerId="LiveId" clId="{6A24346F-BC9D-4B9A-A46A-5FF42CE47D0B}" dt="2023-01-10T12:28:52.188" v="264" actId="1038"/>
          <ac:spMkLst>
            <pc:docMk/>
            <pc:sldMk cId="136489951" sldId="1786"/>
            <ac:spMk id="21" creationId="{14E0EA48-0A5E-F504-EAC0-88961F6B1874}"/>
          </ac:spMkLst>
        </pc:spChg>
        <pc:spChg chg="add mod">
          <ac:chgData name="透也 渡邊" userId="60a3035e3d99f22e" providerId="LiveId" clId="{6A24346F-BC9D-4B9A-A46A-5FF42CE47D0B}" dt="2023-01-10T12:27:20.121" v="239" actId="1076"/>
          <ac:spMkLst>
            <pc:docMk/>
            <pc:sldMk cId="136489951" sldId="1786"/>
            <ac:spMk id="22" creationId="{17EF17A6-0473-BD45-0F44-4263D41FF7D8}"/>
          </ac:spMkLst>
        </pc:spChg>
        <pc:spChg chg="add mod">
          <ac:chgData name="透也 渡邊" userId="60a3035e3d99f22e" providerId="LiveId" clId="{6A24346F-BC9D-4B9A-A46A-5FF42CE47D0B}" dt="2023-01-10T12:30:52.555" v="292" actId="2792"/>
          <ac:spMkLst>
            <pc:docMk/>
            <pc:sldMk cId="136489951" sldId="1786"/>
            <ac:spMk id="23" creationId="{3B4EFCAE-41EE-0664-70BF-932A4266AA36}"/>
          </ac:spMkLst>
        </pc:spChg>
        <pc:spChg chg="add mod">
          <ac:chgData name="透也 渡邊" userId="60a3035e3d99f22e" providerId="LiveId" clId="{6A24346F-BC9D-4B9A-A46A-5FF42CE47D0B}" dt="2023-01-10T12:28:57.860" v="266" actId="404"/>
          <ac:spMkLst>
            <pc:docMk/>
            <pc:sldMk cId="136489951" sldId="1786"/>
            <ac:spMk id="24" creationId="{1667C25E-CBE8-1738-FB04-4A6A0925DB7E}"/>
          </ac:spMkLst>
        </pc:spChg>
        <pc:spChg chg="add mod">
          <ac:chgData name="透也 渡邊" userId="60a3035e3d99f22e" providerId="LiveId" clId="{6A24346F-BC9D-4B9A-A46A-5FF42CE47D0B}" dt="2023-01-10T12:27:43.297" v="245" actId="571"/>
          <ac:spMkLst>
            <pc:docMk/>
            <pc:sldMk cId="136489951" sldId="1786"/>
            <ac:spMk id="25" creationId="{D288026C-07FB-569E-F11A-BB5E87F678ED}"/>
          </ac:spMkLst>
        </pc:spChg>
        <pc:spChg chg="add mod">
          <ac:chgData name="透也 渡邊" userId="60a3035e3d99f22e" providerId="LiveId" clId="{6A24346F-BC9D-4B9A-A46A-5FF42CE47D0B}" dt="2023-01-10T12:27:43.054" v="244" actId="571"/>
          <ac:spMkLst>
            <pc:docMk/>
            <pc:sldMk cId="136489951" sldId="1786"/>
            <ac:spMk id="26" creationId="{1D6A86B1-B0D6-0B59-6FAC-95790A2BB1E3}"/>
          </ac:spMkLst>
        </pc:spChg>
        <pc:spChg chg="mod">
          <ac:chgData name="透也 渡邊" userId="60a3035e3d99f22e" providerId="LiveId" clId="{6A24346F-BC9D-4B9A-A46A-5FF42CE47D0B}" dt="2023-01-10T12:27:15.256" v="237" actId="14100"/>
          <ac:spMkLst>
            <pc:docMk/>
            <pc:sldMk cId="136489951" sldId="1786"/>
            <ac:spMk id="27" creationId="{5D136F6A-52BB-436C-BF8C-B19A9D13CC88}"/>
          </ac:spMkLst>
        </pc:spChg>
        <pc:spChg chg="add mod">
          <ac:chgData name="透也 渡邊" userId="60a3035e3d99f22e" providerId="LiveId" clId="{6A24346F-BC9D-4B9A-A46A-5FF42CE47D0B}" dt="2023-01-10T12:29:05.305" v="268" actId="1076"/>
          <ac:spMkLst>
            <pc:docMk/>
            <pc:sldMk cId="136489951" sldId="1786"/>
            <ac:spMk id="28" creationId="{584052D3-45B4-126B-B043-A34F0C9CCA3B}"/>
          </ac:spMkLst>
        </pc:spChg>
        <pc:spChg chg="add mod">
          <ac:chgData name="透也 渡邊" userId="60a3035e3d99f22e" providerId="LiveId" clId="{6A24346F-BC9D-4B9A-A46A-5FF42CE47D0B}" dt="2023-01-10T12:29:08.527" v="269" actId="571"/>
          <ac:spMkLst>
            <pc:docMk/>
            <pc:sldMk cId="136489951" sldId="1786"/>
            <ac:spMk id="29" creationId="{2ED1728C-7C5D-4B63-3686-EC97BA6CDBE8}"/>
          </ac:spMkLst>
        </pc:spChg>
        <pc:spChg chg="add mod">
          <ac:chgData name="透也 渡邊" userId="60a3035e3d99f22e" providerId="LiveId" clId="{6A24346F-BC9D-4B9A-A46A-5FF42CE47D0B}" dt="2023-01-10T12:29:17.364" v="270" actId="571"/>
          <ac:spMkLst>
            <pc:docMk/>
            <pc:sldMk cId="136489951" sldId="1786"/>
            <ac:spMk id="30" creationId="{EE6637DF-1091-FE15-BA6B-75CFD61BFE2B}"/>
          </ac:spMkLst>
        </pc:spChg>
        <pc:spChg chg="add mod">
          <ac:chgData name="透也 渡邊" userId="60a3035e3d99f22e" providerId="LiveId" clId="{6A24346F-BC9D-4B9A-A46A-5FF42CE47D0B}" dt="2023-01-10T12:29:51.737" v="271" actId="571"/>
          <ac:spMkLst>
            <pc:docMk/>
            <pc:sldMk cId="136489951" sldId="1786"/>
            <ac:spMk id="31" creationId="{C0659A76-042D-A78E-49AB-5D96F77CAD2B}"/>
          </ac:spMkLst>
        </pc:spChg>
        <pc:spChg chg="add mod">
          <ac:chgData name="透也 渡邊" userId="60a3035e3d99f22e" providerId="LiveId" clId="{6A24346F-BC9D-4B9A-A46A-5FF42CE47D0B}" dt="2023-01-10T12:29:55.130" v="272" actId="571"/>
          <ac:spMkLst>
            <pc:docMk/>
            <pc:sldMk cId="136489951" sldId="1786"/>
            <ac:spMk id="32" creationId="{BC0ED53E-DCD8-4D42-B4CB-1905B0EB6B66}"/>
          </ac:spMkLst>
        </pc:spChg>
        <pc:spChg chg="add mod">
          <ac:chgData name="透也 渡邊" userId="60a3035e3d99f22e" providerId="LiveId" clId="{6A24346F-BC9D-4B9A-A46A-5FF42CE47D0B}" dt="2023-01-10T12:29:59.561" v="273" actId="571"/>
          <ac:spMkLst>
            <pc:docMk/>
            <pc:sldMk cId="136489951" sldId="1786"/>
            <ac:spMk id="33" creationId="{1D873BF2-852E-42E9-A6CC-8FB7EBF90A55}"/>
          </ac:spMkLst>
        </pc:spChg>
        <pc:spChg chg="add mod">
          <ac:chgData name="透也 渡邊" userId="60a3035e3d99f22e" providerId="LiveId" clId="{6A24346F-BC9D-4B9A-A46A-5FF42CE47D0B}" dt="2023-01-10T12:30:06.826" v="274" actId="571"/>
          <ac:spMkLst>
            <pc:docMk/>
            <pc:sldMk cId="136489951" sldId="1786"/>
            <ac:spMk id="34" creationId="{7F67B905-3FDC-56ED-D4BD-BDA0199795E9}"/>
          </ac:spMkLst>
        </pc:spChg>
        <pc:spChg chg="add mod">
          <ac:chgData name="透也 渡邊" userId="60a3035e3d99f22e" providerId="LiveId" clId="{6A24346F-BC9D-4B9A-A46A-5FF42CE47D0B}" dt="2023-01-10T12:30:09.728" v="275" actId="571"/>
          <ac:spMkLst>
            <pc:docMk/>
            <pc:sldMk cId="136489951" sldId="1786"/>
            <ac:spMk id="35" creationId="{9D9745EB-A991-0191-3A52-9DDEF37ADE66}"/>
          </ac:spMkLst>
        </pc:spChg>
        <pc:graphicFrameChg chg="mod modGraphic">
          <ac:chgData name="透也 渡邊" userId="60a3035e3d99f22e" providerId="LiveId" clId="{6A24346F-BC9D-4B9A-A46A-5FF42CE47D0B}" dt="2023-01-10T13:06:27.124" v="2182" actId="20577"/>
          <ac:graphicFrameMkLst>
            <pc:docMk/>
            <pc:sldMk cId="136489951" sldId="1786"/>
            <ac:graphicFrameMk id="11" creationId="{00000000-0000-0000-0000-000000000000}"/>
          </ac:graphicFrameMkLst>
        </pc:graphicFrameChg>
      </pc:sldChg>
      <pc:sldChg chg="addSp modSp mod">
        <pc:chgData name="透也 渡邊" userId="60a3035e3d99f22e" providerId="LiveId" clId="{6A24346F-BC9D-4B9A-A46A-5FF42CE47D0B}" dt="2023-01-10T13:44:39.704" v="2925" actId="20577"/>
        <pc:sldMkLst>
          <pc:docMk/>
          <pc:sldMk cId="1721533391" sldId="1787"/>
        </pc:sldMkLst>
        <pc:spChg chg="add mod">
          <ac:chgData name="透也 渡邊" userId="60a3035e3d99f22e" providerId="LiveId" clId="{6A24346F-BC9D-4B9A-A46A-5FF42CE47D0B}" dt="2023-01-10T13:44:39.704" v="2925" actId="20577"/>
          <ac:spMkLst>
            <pc:docMk/>
            <pc:sldMk cId="1721533391" sldId="1787"/>
            <ac:spMk id="2" creationId="{53B88E28-7EF0-4BFC-D004-8908063231BF}"/>
          </ac:spMkLst>
        </pc:spChg>
        <pc:graphicFrameChg chg="modGraphic">
          <ac:chgData name="透也 渡邊" userId="60a3035e3d99f22e" providerId="LiveId" clId="{6A24346F-BC9D-4B9A-A46A-5FF42CE47D0B}" dt="2023-01-10T13:36:57.175" v="2710" actId="20577"/>
          <ac:graphicFrameMkLst>
            <pc:docMk/>
            <pc:sldMk cId="1721533391" sldId="1787"/>
            <ac:graphicFrameMk id="48" creationId="{40C400DA-8288-2747-984B-9B9887D36696}"/>
          </ac:graphicFrameMkLst>
        </pc:graphicFrameChg>
      </pc:sldChg>
      <pc:sldChg chg="addSp delSp modSp mod">
        <pc:chgData name="透也 渡邊" userId="60a3035e3d99f22e" providerId="LiveId" clId="{6A24346F-BC9D-4B9A-A46A-5FF42CE47D0B}" dt="2023-01-10T13:06:18.112" v="2168" actId="20577"/>
        <pc:sldMkLst>
          <pc:docMk/>
          <pc:sldMk cId="2705822015" sldId="1845"/>
        </pc:sldMkLst>
        <pc:spChg chg="add del">
          <ac:chgData name="透也 渡邊" userId="60a3035e3d99f22e" providerId="LiveId" clId="{6A24346F-BC9D-4B9A-A46A-5FF42CE47D0B}" dt="2023-01-10T12:49:18.361" v="1075" actId="22"/>
          <ac:spMkLst>
            <pc:docMk/>
            <pc:sldMk cId="2705822015" sldId="1845"/>
            <ac:spMk id="3" creationId="{19A638CC-555A-6CC7-8277-0341F0105B7A}"/>
          </ac:spMkLst>
        </pc:spChg>
        <pc:graphicFrameChg chg="mod modGraphic">
          <ac:chgData name="透也 渡邊" userId="60a3035e3d99f22e" providerId="LiveId" clId="{6A24346F-BC9D-4B9A-A46A-5FF42CE47D0B}" dt="2023-01-10T13:06:18.112" v="2168" actId="20577"/>
          <ac:graphicFrameMkLst>
            <pc:docMk/>
            <pc:sldMk cId="2705822015" sldId="1845"/>
            <ac:graphicFrameMk id="5" creationId="{B02DD243-B8B8-E149-9807-FB58C34D9F68}"/>
          </ac:graphicFrameMkLst>
        </pc:graphicFrameChg>
        <pc:graphicFrameChg chg="mod modGraphic">
          <ac:chgData name="透也 渡邊" userId="60a3035e3d99f22e" providerId="LiveId" clId="{6A24346F-BC9D-4B9A-A46A-5FF42CE47D0B}" dt="2023-01-10T12:46:18.086" v="1071" actId="20577"/>
          <ac:graphicFrameMkLst>
            <pc:docMk/>
            <pc:sldMk cId="2705822015" sldId="1845"/>
            <ac:graphicFrameMk id="7" creationId="{CB2FC9C2-3F3E-3049-94B1-ECE18CE9E4C7}"/>
          </ac:graphicFrameMkLst>
        </pc:graphicFrameChg>
      </pc:sldChg>
      <pc:sldChg chg="add del">
        <pc:chgData name="透也 渡邊" userId="60a3035e3d99f22e" providerId="LiveId" clId="{6A24346F-BC9D-4B9A-A46A-5FF42CE47D0B}" dt="2023-01-10T12:49:13.211" v="1073"/>
        <pc:sldMkLst>
          <pc:docMk/>
          <pc:sldMk cId="1746228138" sldId="1846"/>
        </pc:sldMkLst>
      </pc:sldChg>
      <pc:sldChg chg="addSp delSp modSp add mod">
        <pc:chgData name="透也 渡邊" userId="60a3035e3d99f22e" providerId="LiveId" clId="{6A24346F-BC9D-4B9A-A46A-5FF42CE47D0B}" dt="2023-01-10T13:08:25.163" v="2366" actId="208"/>
        <pc:sldMkLst>
          <pc:docMk/>
          <pc:sldMk cId="4082732665" sldId="1846"/>
        </pc:sldMkLst>
        <pc:spChg chg="add mod">
          <ac:chgData name="透也 渡邊" userId="60a3035e3d99f22e" providerId="LiveId" clId="{6A24346F-BC9D-4B9A-A46A-5FF42CE47D0B}" dt="2023-01-10T12:50:08.923" v="1080" actId="571"/>
          <ac:spMkLst>
            <pc:docMk/>
            <pc:sldMk cId="4082732665" sldId="1846"/>
            <ac:spMk id="2" creationId="{B0500C7F-A3F3-D990-1230-1B16ABEB4352}"/>
          </ac:spMkLst>
        </pc:spChg>
        <pc:spChg chg="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3" creationId="{211118F7-B541-A436-B2A3-756A7BF0E93D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4" creationId="{15E04D62-9582-F796-050F-64893E9D9EF4}"/>
          </ac:spMkLst>
        </pc:spChg>
        <pc:spChg chg="del">
          <ac:chgData name="透也 渡邊" userId="60a3035e3d99f22e" providerId="LiveId" clId="{6A24346F-BC9D-4B9A-A46A-5FF42CE47D0B}" dt="2023-01-10T12:50:13.726" v="1081" actId="478"/>
          <ac:spMkLst>
            <pc:docMk/>
            <pc:sldMk cId="4082732665" sldId="1846"/>
            <ac:spMk id="5" creationId="{92798C2F-F114-011D-6497-29750E03AAFB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6" creationId="{7BB6FF2C-FABE-AA83-1330-B50E752DE368}"/>
          </ac:spMkLst>
        </pc:spChg>
        <pc:spChg chg="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7" creationId="{32365241-481B-E615-196F-5B01B3BEAFBA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8" creationId="{DEC93F57-64BD-F2DB-B04A-6FBCBB010918}"/>
          </ac:spMkLst>
        </pc:spChg>
        <pc:spChg chg="del">
          <ac:chgData name="透也 渡邊" userId="60a3035e3d99f22e" providerId="LiveId" clId="{6A24346F-BC9D-4B9A-A46A-5FF42CE47D0B}" dt="2023-01-10T12:50:30.783" v="1104" actId="478"/>
          <ac:spMkLst>
            <pc:docMk/>
            <pc:sldMk cId="4082732665" sldId="1846"/>
            <ac:spMk id="10" creationId="{4C5D6822-5C68-8596-366B-48111A4B833B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12" creationId="{E922A269-36D5-BB25-04CE-40CD05E7B796}"/>
          </ac:spMkLst>
        </pc:spChg>
        <pc:spChg chg="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13" creationId="{0012B637-46AE-1619-A96B-E9BBCD6D2CE8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14" creationId="{A1181CA6-245B-0C70-9E3D-BA47D9544EC3}"/>
          </ac:spMkLst>
        </pc:spChg>
        <pc:spChg chg="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15" creationId="{CDA4CDA1-2397-6133-4B11-1216C57A3465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16" creationId="{9D8C0995-C7A9-C916-D1F8-2C8A310FF4F6}"/>
          </ac:spMkLst>
        </pc:spChg>
        <pc:spChg chg="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17" creationId="{7342DBCE-6581-A358-CE4F-0D2A677CFEF0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18" creationId="{78045DDA-3148-266D-A3DD-121DAFFBCFBE}"/>
          </ac:spMkLst>
        </pc:spChg>
        <pc:spChg chg="del">
          <ac:chgData name="透也 渡邊" userId="60a3035e3d99f22e" providerId="LiveId" clId="{6A24346F-BC9D-4B9A-A46A-5FF42CE47D0B}" dt="2023-01-10T12:50:58.814" v="1126" actId="478"/>
          <ac:spMkLst>
            <pc:docMk/>
            <pc:sldMk cId="4082732665" sldId="1846"/>
            <ac:spMk id="19" creationId="{CA720BB8-B2EB-E730-EDFE-2321E43DB0F3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20" creationId="{79030830-BDB8-9B5D-790A-572A1593A94F}"/>
          </ac:spMkLst>
        </pc:spChg>
        <pc:spChg chg="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21" creationId="{14E0EA48-0A5E-F504-EAC0-88961F6B1874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22" creationId="{17EF17A6-0473-BD45-0F44-4263D41FF7D8}"/>
          </ac:spMkLst>
        </pc:spChg>
        <pc:spChg chg="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23" creationId="{3B4EFCAE-41EE-0664-70BF-932A4266AA36}"/>
          </ac:spMkLst>
        </pc:spChg>
        <pc:spChg chg="del">
          <ac:chgData name="透也 渡邊" userId="60a3035e3d99f22e" providerId="LiveId" clId="{6A24346F-BC9D-4B9A-A46A-5FF42CE47D0B}" dt="2023-01-10T12:49:56.951" v="1077" actId="478"/>
          <ac:spMkLst>
            <pc:docMk/>
            <pc:sldMk cId="4082732665" sldId="1846"/>
            <ac:spMk id="24" creationId="{1667C25E-CBE8-1738-FB04-4A6A0925DB7E}"/>
          </ac:spMkLst>
        </pc:spChg>
        <pc:spChg chg="add 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25" creationId="{B868F9C5-FFB2-FE02-77E5-D487BF2A6429}"/>
          </ac:spMkLst>
        </pc:spChg>
        <pc:spChg chg="add 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26" creationId="{193781E5-9F6A-905B-9F7F-6FFA2A179EDC}"/>
          </ac:spMkLst>
        </pc:spChg>
        <pc:spChg chg="mod">
          <ac:chgData name="透也 渡邊" userId="60a3035e3d99f22e" providerId="LiveId" clId="{6A24346F-BC9D-4B9A-A46A-5FF42CE47D0B}" dt="2023-01-10T12:56:48.375" v="1657" actId="14100"/>
          <ac:spMkLst>
            <pc:docMk/>
            <pc:sldMk cId="4082732665" sldId="1846"/>
            <ac:spMk id="27" creationId="{5D136F6A-52BB-436C-BF8C-B19A9D13CC88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28" creationId="{584052D3-45B4-126B-B043-A34F0C9CCA3B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29" creationId="{2ED1728C-7C5D-4B63-3686-EC97BA6CDBE8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30" creationId="{EE6637DF-1091-FE15-BA6B-75CFD61BFE2B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31" creationId="{C0659A76-042D-A78E-49AB-5D96F77CAD2B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32" creationId="{BC0ED53E-DCD8-4D42-B4CB-1905B0EB6B66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33" creationId="{1D873BF2-852E-42E9-A6CC-8FB7EBF90A55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34" creationId="{7F67B905-3FDC-56ED-D4BD-BDA0199795E9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35" creationId="{9D9745EB-A991-0191-3A52-9DDEF37ADE66}"/>
          </ac:spMkLst>
        </pc:spChg>
        <pc:spChg chg="add 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36" creationId="{54362AB8-84DF-B97F-A4B7-1A4D8CAD63B7}"/>
          </ac:spMkLst>
        </pc:spChg>
        <pc:spChg chg="add 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37" creationId="{FBB2A0CE-DA3A-C5A7-C159-93653C74BCDE}"/>
          </ac:spMkLst>
        </pc:spChg>
        <pc:spChg chg="add 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38" creationId="{8EE70FB9-C360-C7E9-6D80-2EB002A3A955}"/>
          </ac:spMkLst>
        </pc:spChg>
        <pc:spChg chg="add 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39" creationId="{099BBFBE-9510-DF26-53C2-D18A282D59E3}"/>
          </ac:spMkLst>
        </pc:spChg>
        <pc:spChg chg="add mod">
          <ac:chgData name="透也 渡邊" userId="60a3035e3d99f22e" providerId="LiveId" clId="{6A24346F-BC9D-4B9A-A46A-5FF42CE47D0B}" dt="2023-01-10T13:08:25.163" v="2366" actId="208"/>
          <ac:spMkLst>
            <pc:docMk/>
            <pc:sldMk cId="4082732665" sldId="1846"/>
            <ac:spMk id="40" creationId="{1B734DC1-80C6-A117-E7E0-E5A3BFFD6920}"/>
          </ac:spMkLst>
        </pc:spChg>
        <pc:spChg chg="add mod">
          <ac:chgData name="透也 渡邊" userId="60a3035e3d99f22e" providerId="LiveId" clId="{6A24346F-BC9D-4B9A-A46A-5FF42CE47D0B}" dt="2023-01-10T13:01:55.066" v="1842" actId="20577"/>
          <ac:spMkLst>
            <pc:docMk/>
            <pc:sldMk cId="4082732665" sldId="1846"/>
            <ac:spMk id="41" creationId="{40742C74-478F-6BD8-D9A6-4A410C4AB29E}"/>
          </ac:spMkLst>
        </pc:spChg>
        <pc:spChg chg="add del mod">
          <ac:chgData name="透也 渡邊" userId="60a3035e3d99f22e" providerId="LiveId" clId="{6A24346F-BC9D-4B9A-A46A-5FF42CE47D0B}" dt="2023-01-10T12:57:01.153" v="1660" actId="478"/>
          <ac:spMkLst>
            <pc:docMk/>
            <pc:sldMk cId="4082732665" sldId="1846"/>
            <ac:spMk id="42" creationId="{E8E2ED42-5260-D9D4-352A-0E7D1AAA2C9D}"/>
          </ac:spMkLst>
        </pc:spChg>
        <pc:spChg chg="add del mod">
          <ac:chgData name="透也 渡邊" userId="60a3035e3d99f22e" providerId="LiveId" clId="{6A24346F-BC9D-4B9A-A46A-5FF42CE47D0B}" dt="2023-01-10T12:57:17.205" v="1673"/>
          <ac:spMkLst>
            <pc:docMk/>
            <pc:sldMk cId="4082732665" sldId="1846"/>
            <ac:spMk id="43" creationId="{31192D41-C10C-55DF-12C6-A896F7832B99}"/>
          </ac:spMkLst>
        </pc:spChg>
        <pc:spChg chg="add del mod">
          <ac:chgData name="透也 渡邊" userId="60a3035e3d99f22e" providerId="LiveId" clId="{6A24346F-BC9D-4B9A-A46A-5FF42CE47D0B}" dt="2023-01-10T12:57:17.205" v="1675"/>
          <ac:spMkLst>
            <pc:docMk/>
            <pc:sldMk cId="4082732665" sldId="1846"/>
            <ac:spMk id="44" creationId="{0965A0FE-92B3-D931-B26B-0215D24AEF68}"/>
          </ac:spMkLst>
        </pc:spChg>
        <pc:spChg chg="add del mod">
          <ac:chgData name="透也 渡邊" userId="60a3035e3d99f22e" providerId="LiveId" clId="{6A24346F-BC9D-4B9A-A46A-5FF42CE47D0B}" dt="2023-01-10T12:58:01.560" v="1717"/>
          <ac:spMkLst>
            <pc:docMk/>
            <pc:sldMk cId="4082732665" sldId="1846"/>
            <ac:spMk id="45" creationId="{35185FB4-5664-6C43-2573-4D3BD8A04E1E}"/>
          </ac:spMkLst>
        </pc:spChg>
        <pc:spChg chg="add del mod">
          <ac:chgData name="透也 渡邊" userId="60a3035e3d99f22e" providerId="LiveId" clId="{6A24346F-BC9D-4B9A-A46A-5FF42CE47D0B}" dt="2023-01-10T12:58:01.560" v="1719"/>
          <ac:spMkLst>
            <pc:docMk/>
            <pc:sldMk cId="4082732665" sldId="1846"/>
            <ac:spMk id="46" creationId="{B53BD553-D538-0A75-AD2B-4394D0650A93}"/>
          </ac:spMkLst>
        </pc:spChg>
        <pc:graphicFrameChg chg="mod modGraphic">
          <ac:chgData name="透也 渡邊" userId="60a3035e3d99f22e" providerId="LiveId" clId="{6A24346F-BC9D-4B9A-A46A-5FF42CE47D0B}" dt="2023-01-10T13:06:36.537" v="2196" actId="20577"/>
          <ac:graphicFrameMkLst>
            <pc:docMk/>
            <pc:sldMk cId="4082732665" sldId="1846"/>
            <ac:graphicFrameMk id="11" creationId="{00000000-0000-0000-0000-000000000000}"/>
          </ac:graphicFrameMkLst>
        </pc:graphicFrameChg>
      </pc:sldChg>
      <pc:sldChg chg="add del">
        <pc:chgData name="透也 渡邊" userId="60a3035e3d99f22e" providerId="LiveId" clId="{6A24346F-BC9D-4B9A-A46A-5FF42CE47D0B}" dt="2023-01-10T12:49:13.211" v="1073"/>
        <pc:sldMkLst>
          <pc:docMk/>
          <pc:sldMk cId="734299467" sldId="1847"/>
        </pc:sldMkLst>
      </pc:sldChg>
      <pc:sldChg chg="addSp delSp modSp add mod">
        <pc:chgData name="透也 渡邊" userId="60a3035e3d99f22e" providerId="LiveId" clId="{6A24346F-BC9D-4B9A-A46A-5FF42CE47D0B}" dt="2023-01-10T13:07:26.829" v="2363" actId="20577"/>
        <pc:sldMkLst>
          <pc:docMk/>
          <pc:sldMk cId="2720520323" sldId="1847"/>
        </pc:sldMkLst>
        <pc:spChg chg="add mod">
          <ac:chgData name="透也 渡邊" userId="60a3035e3d99f22e" providerId="LiveId" clId="{6A24346F-BC9D-4B9A-A46A-5FF42CE47D0B}" dt="2023-01-10T13:07:26.829" v="2363" actId="20577"/>
          <ac:spMkLst>
            <pc:docMk/>
            <pc:sldMk cId="2720520323" sldId="1847"/>
            <ac:spMk id="2" creationId="{E2802AEB-114D-06F8-D296-1A94618D7CE2}"/>
          </ac:spMkLst>
        </pc:spChg>
        <pc:graphicFrameChg chg="mod modGraphic">
          <ac:chgData name="透也 渡邊" userId="60a3035e3d99f22e" providerId="LiveId" clId="{6A24346F-BC9D-4B9A-A46A-5FF42CE47D0B}" dt="2023-01-10T13:05:40.624" v="2154" actId="20577"/>
          <ac:graphicFrameMkLst>
            <pc:docMk/>
            <pc:sldMk cId="2720520323" sldId="1847"/>
            <ac:graphicFrameMk id="5" creationId="{6E56A0DC-223C-7E4F-94CA-2A443E2CB34A}"/>
          </ac:graphicFrameMkLst>
        </pc:graphicFrameChg>
        <pc:graphicFrameChg chg="add del mod modGraphic">
          <ac:chgData name="透也 渡邊" userId="60a3035e3d99f22e" providerId="LiveId" clId="{6A24346F-BC9D-4B9A-A46A-5FF42CE47D0B}" dt="2023-01-10T13:01:41.041" v="1839"/>
          <ac:graphicFrameMkLst>
            <pc:docMk/>
            <pc:sldMk cId="2720520323" sldId="1847"/>
            <ac:graphicFrameMk id="48" creationId="{40C400DA-8288-2747-984B-9B9887D36696}"/>
          </ac:graphicFrameMkLst>
        </pc:graphicFrameChg>
      </pc:sldChg>
      <pc:sldChg chg="addSp delSp modSp add mod">
        <pc:chgData name="透也 渡邊" userId="60a3035e3d99f22e" providerId="LiveId" clId="{6A24346F-BC9D-4B9A-A46A-5FF42CE47D0B}" dt="2023-01-10T13:47:11.878" v="3137" actId="20577"/>
        <pc:sldMkLst>
          <pc:docMk/>
          <pc:sldMk cId="3988605292" sldId="1848"/>
        </pc:sldMkLst>
        <pc:spChg chg="add mod">
          <ac:chgData name="透也 渡邊" userId="60a3035e3d99f22e" providerId="LiveId" clId="{6A24346F-BC9D-4B9A-A46A-5FF42CE47D0B}" dt="2023-01-10T13:46:37.786" v="3090" actId="571"/>
          <ac:spMkLst>
            <pc:docMk/>
            <pc:sldMk cId="3988605292" sldId="1848"/>
            <ac:spMk id="2" creationId="{57D96DCB-4647-DDCF-CCC3-B99461004A79}"/>
          </ac:spMkLst>
        </pc:spChg>
        <pc:spChg chg="mod">
          <ac:chgData name="透也 渡邊" userId="60a3035e3d99f22e" providerId="LiveId" clId="{6A24346F-BC9D-4B9A-A46A-5FF42CE47D0B}" dt="2023-01-10T13:46:01.360" v="3088" actId="1076"/>
          <ac:spMkLst>
            <pc:docMk/>
            <pc:sldMk cId="3988605292" sldId="1848"/>
            <ac:spMk id="3" creationId="{211118F7-B541-A436-B2A3-756A7BF0E93D}"/>
          </ac:spMkLst>
        </pc:spChg>
        <pc:spChg chg="add mod">
          <ac:chgData name="透也 渡邊" userId="60a3035e3d99f22e" providerId="LiveId" clId="{6A24346F-BC9D-4B9A-A46A-5FF42CE47D0B}" dt="2023-01-10T13:46:48.865" v="3112" actId="1076"/>
          <ac:spMkLst>
            <pc:docMk/>
            <pc:sldMk cId="3988605292" sldId="1848"/>
            <ac:spMk id="4" creationId="{4886DC82-7D4C-4A66-44A0-707AAC10062A}"/>
          </ac:spMkLst>
        </pc:spChg>
        <pc:spChg chg="del">
          <ac:chgData name="透也 渡邊" userId="60a3035e3d99f22e" providerId="LiveId" clId="{6A24346F-BC9D-4B9A-A46A-5FF42CE47D0B}" dt="2023-01-10T13:45:05.863" v="2927" actId="478"/>
          <ac:spMkLst>
            <pc:docMk/>
            <pc:sldMk cId="3988605292" sldId="1848"/>
            <ac:spMk id="7" creationId="{32365241-481B-E615-196F-5B01B3BEAFBA}"/>
          </ac:spMkLst>
        </pc:spChg>
        <pc:spChg chg="del">
          <ac:chgData name="透也 渡邊" userId="60a3035e3d99f22e" providerId="LiveId" clId="{6A24346F-BC9D-4B9A-A46A-5FF42CE47D0B}" dt="2023-01-10T13:45:05.863" v="2927" actId="478"/>
          <ac:spMkLst>
            <pc:docMk/>
            <pc:sldMk cId="3988605292" sldId="1848"/>
            <ac:spMk id="13" creationId="{0012B637-46AE-1619-A96B-E9BBCD6D2CE8}"/>
          </ac:spMkLst>
        </pc:spChg>
        <pc:spChg chg="del">
          <ac:chgData name="透也 渡邊" userId="60a3035e3d99f22e" providerId="LiveId" clId="{6A24346F-BC9D-4B9A-A46A-5FF42CE47D0B}" dt="2023-01-10T13:45:05.863" v="2927" actId="478"/>
          <ac:spMkLst>
            <pc:docMk/>
            <pc:sldMk cId="3988605292" sldId="1848"/>
            <ac:spMk id="15" creationId="{CDA4CDA1-2397-6133-4B11-1216C57A3465}"/>
          </ac:spMkLst>
        </pc:spChg>
        <pc:spChg chg="del">
          <ac:chgData name="透也 渡邊" userId="60a3035e3d99f22e" providerId="LiveId" clId="{6A24346F-BC9D-4B9A-A46A-5FF42CE47D0B}" dt="2023-01-10T13:45:05.863" v="2927" actId="478"/>
          <ac:spMkLst>
            <pc:docMk/>
            <pc:sldMk cId="3988605292" sldId="1848"/>
            <ac:spMk id="17" creationId="{7342DBCE-6581-A358-CE4F-0D2A677CFEF0}"/>
          </ac:spMkLst>
        </pc:spChg>
        <pc:spChg chg="del">
          <ac:chgData name="透也 渡邊" userId="60a3035e3d99f22e" providerId="LiveId" clId="{6A24346F-BC9D-4B9A-A46A-5FF42CE47D0B}" dt="2023-01-10T13:45:05.863" v="2927" actId="478"/>
          <ac:spMkLst>
            <pc:docMk/>
            <pc:sldMk cId="3988605292" sldId="1848"/>
            <ac:spMk id="21" creationId="{14E0EA48-0A5E-F504-EAC0-88961F6B1874}"/>
          </ac:spMkLst>
        </pc:spChg>
        <pc:spChg chg="del">
          <ac:chgData name="透也 渡邊" userId="60a3035e3d99f22e" providerId="LiveId" clId="{6A24346F-BC9D-4B9A-A46A-5FF42CE47D0B}" dt="2023-01-10T13:45:09.576" v="2930" actId="478"/>
          <ac:spMkLst>
            <pc:docMk/>
            <pc:sldMk cId="3988605292" sldId="1848"/>
            <ac:spMk id="23" creationId="{3B4EFCAE-41EE-0664-70BF-932A4266AA36}"/>
          </ac:spMkLst>
        </pc:spChg>
        <pc:spChg chg="del">
          <ac:chgData name="透也 渡邊" userId="60a3035e3d99f22e" providerId="LiveId" clId="{6A24346F-BC9D-4B9A-A46A-5FF42CE47D0B}" dt="2023-01-10T13:45:07.863" v="2928" actId="478"/>
          <ac:spMkLst>
            <pc:docMk/>
            <pc:sldMk cId="3988605292" sldId="1848"/>
            <ac:spMk id="25" creationId="{B868F9C5-FFB2-FE02-77E5-D487BF2A6429}"/>
          </ac:spMkLst>
        </pc:spChg>
        <pc:spChg chg="del">
          <ac:chgData name="透也 渡邊" userId="60a3035e3d99f22e" providerId="LiveId" clId="{6A24346F-BC9D-4B9A-A46A-5FF42CE47D0B}" dt="2023-01-10T13:45:05.863" v="2927" actId="478"/>
          <ac:spMkLst>
            <pc:docMk/>
            <pc:sldMk cId="3988605292" sldId="1848"/>
            <ac:spMk id="26" creationId="{193781E5-9F6A-905B-9F7F-6FFA2A179EDC}"/>
          </ac:spMkLst>
        </pc:spChg>
        <pc:spChg chg="mod">
          <ac:chgData name="透也 渡邊" userId="60a3035e3d99f22e" providerId="LiveId" clId="{6A24346F-BC9D-4B9A-A46A-5FF42CE47D0B}" dt="2023-01-10T13:45:57.143" v="3087" actId="14100"/>
          <ac:spMkLst>
            <pc:docMk/>
            <pc:sldMk cId="3988605292" sldId="1848"/>
            <ac:spMk id="27" creationId="{5D136F6A-52BB-436C-BF8C-B19A9D13CC88}"/>
          </ac:spMkLst>
        </pc:spChg>
        <pc:spChg chg="del">
          <ac:chgData name="透也 渡邊" userId="60a3035e3d99f22e" providerId="LiveId" clId="{6A24346F-BC9D-4B9A-A46A-5FF42CE47D0B}" dt="2023-01-10T13:45:05.863" v="2927" actId="478"/>
          <ac:spMkLst>
            <pc:docMk/>
            <pc:sldMk cId="3988605292" sldId="1848"/>
            <ac:spMk id="36" creationId="{54362AB8-84DF-B97F-A4B7-1A4D8CAD63B7}"/>
          </ac:spMkLst>
        </pc:spChg>
        <pc:spChg chg="del">
          <ac:chgData name="透也 渡邊" userId="60a3035e3d99f22e" providerId="LiveId" clId="{6A24346F-BC9D-4B9A-A46A-5FF42CE47D0B}" dt="2023-01-10T13:45:05.863" v="2927" actId="478"/>
          <ac:spMkLst>
            <pc:docMk/>
            <pc:sldMk cId="3988605292" sldId="1848"/>
            <ac:spMk id="37" creationId="{FBB2A0CE-DA3A-C5A7-C159-93653C74BCDE}"/>
          </ac:spMkLst>
        </pc:spChg>
        <pc:spChg chg="del">
          <ac:chgData name="透也 渡邊" userId="60a3035e3d99f22e" providerId="LiveId" clId="{6A24346F-BC9D-4B9A-A46A-5FF42CE47D0B}" dt="2023-01-10T13:45:05.863" v="2927" actId="478"/>
          <ac:spMkLst>
            <pc:docMk/>
            <pc:sldMk cId="3988605292" sldId="1848"/>
            <ac:spMk id="38" creationId="{8EE70FB9-C360-C7E9-6D80-2EB002A3A955}"/>
          </ac:spMkLst>
        </pc:spChg>
        <pc:spChg chg="del">
          <ac:chgData name="透也 渡邊" userId="60a3035e3d99f22e" providerId="LiveId" clId="{6A24346F-BC9D-4B9A-A46A-5FF42CE47D0B}" dt="2023-01-10T13:45:05.863" v="2927" actId="478"/>
          <ac:spMkLst>
            <pc:docMk/>
            <pc:sldMk cId="3988605292" sldId="1848"/>
            <ac:spMk id="39" creationId="{099BBFBE-9510-DF26-53C2-D18A282D59E3}"/>
          </ac:spMkLst>
        </pc:spChg>
        <pc:spChg chg="del">
          <ac:chgData name="透也 渡邊" userId="60a3035e3d99f22e" providerId="LiveId" clId="{6A24346F-BC9D-4B9A-A46A-5FF42CE47D0B}" dt="2023-01-10T13:45:09.118" v="2929" actId="478"/>
          <ac:spMkLst>
            <pc:docMk/>
            <pc:sldMk cId="3988605292" sldId="1848"/>
            <ac:spMk id="40" creationId="{1B734DC1-80C6-A117-E7E0-E5A3BFFD6920}"/>
          </ac:spMkLst>
        </pc:spChg>
        <pc:spChg chg="del">
          <ac:chgData name="透也 渡邊" userId="60a3035e3d99f22e" providerId="LiveId" clId="{6A24346F-BC9D-4B9A-A46A-5FF42CE47D0B}" dt="2023-01-10T13:46:31.638" v="3089" actId="478"/>
          <ac:spMkLst>
            <pc:docMk/>
            <pc:sldMk cId="3988605292" sldId="1848"/>
            <ac:spMk id="41" creationId="{40742C74-478F-6BD8-D9A6-4A410C4AB29E}"/>
          </ac:spMkLst>
        </pc:spChg>
        <pc:graphicFrameChg chg="modGraphic">
          <ac:chgData name="透也 渡邊" userId="60a3035e3d99f22e" providerId="LiveId" clId="{6A24346F-BC9D-4B9A-A46A-5FF42CE47D0B}" dt="2023-01-10T13:47:11.878" v="3137" actId="20577"/>
          <ac:graphicFrameMkLst>
            <pc:docMk/>
            <pc:sldMk cId="3988605292" sldId="1848"/>
            <ac:graphicFrameMk id="11" creationId="{00000000-0000-0000-0000-000000000000}"/>
          </ac:graphicFrameMkLst>
        </pc:graphicFrameChg>
      </pc:sldChg>
      <pc:sldChg chg="new del">
        <pc:chgData name="透也 渡邊" userId="60a3035e3d99f22e" providerId="LiveId" clId="{6A24346F-BC9D-4B9A-A46A-5FF42CE47D0B}" dt="2023-01-10T13:01:07.228" v="1820" actId="680"/>
        <pc:sldMkLst>
          <pc:docMk/>
          <pc:sldMk cId="4250394079" sldId="1848"/>
        </pc:sldMkLst>
      </pc:sldChg>
      <pc:sldChg chg="addSp delSp modSp add mod">
        <pc:chgData name="透也 渡邊" userId="60a3035e3d99f22e" providerId="LiveId" clId="{6A24346F-BC9D-4B9A-A46A-5FF42CE47D0B}" dt="2023-01-10T13:48:54.120" v="3157" actId="6549"/>
        <pc:sldMkLst>
          <pc:docMk/>
          <pc:sldMk cId="3435889944" sldId="1849"/>
        </pc:sldMkLst>
        <pc:spChg chg="mod">
          <ac:chgData name="透也 渡邊" userId="60a3035e3d99f22e" providerId="LiveId" clId="{6A24346F-BC9D-4B9A-A46A-5FF42CE47D0B}" dt="2023-01-10T13:48:54.120" v="3157" actId="6549"/>
          <ac:spMkLst>
            <pc:docMk/>
            <pc:sldMk cId="3435889944" sldId="1849"/>
            <ac:spMk id="2" creationId="{E2802AEB-114D-06F8-D296-1A94618D7CE2}"/>
          </ac:spMkLst>
        </pc:spChg>
        <pc:graphicFrameChg chg="add mod modGraphic">
          <ac:chgData name="透也 渡邊" userId="60a3035e3d99f22e" providerId="LiveId" clId="{6A24346F-BC9D-4B9A-A46A-5FF42CE47D0B}" dt="2023-01-10T13:48:41.716" v="3155" actId="2165"/>
          <ac:graphicFrameMkLst>
            <pc:docMk/>
            <pc:sldMk cId="3435889944" sldId="1849"/>
            <ac:graphicFrameMk id="3" creationId="{52F04D9A-4FC3-9DA6-31D5-3A9CA4B2B7F7}"/>
          </ac:graphicFrameMkLst>
        </pc:graphicFrameChg>
        <pc:graphicFrameChg chg="modGraphic">
          <ac:chgData name="透也 渡邊" userId="60a3035e3d99f22e" providerId="LiveId" clId="{6A24346F-BC9D-4B9A-A46A-5FF42CE47D0B}" dt="2023-01-10T13:47:15.831" v="3139" actId="20577"/>
          <ac:graphicFrameMkLst>
            <pc:docMk/>
            <pc:sldMk cId="3435889944" sldId="1849"/>
            <ac:graphicFrameMk id="5" creationId="{6E56A0DC-223C-7E4F-94CA-2A443E2CB34A}"/>
          </ac:graphicFrameMkLst>
        </pc:graphicFrameChg>
        <pc:graphicFrameChg chg="del">
          <ac:chgData name="透也 渡邊" userId="60a3035e3d99f22e" providerId="LiveId" clId="{6A24346F-BC9D-4B9A-A46A-5FF42CE47D0B}" dt="2023-01-10T13:47:27.572" v="3141" actId="478"/>
          <ac:graphicFrameMkLst>
            <pc:docMk/>
            <pc:sldMk cId="3435889944" sldId="1849"/>
            <ac:graphicFrameMk id="48" creationId="{40C400DA-8288-2747-984B-9B9887D36696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50529" cy="497524"/>
          </a:xfrm>
          <a:prstGeom prst="rect">
            <a:avLst/>
          </a:prstGeom>
        </p:spPr>
        <p:txBody>
          <a:bodyPr vert="horz" lIns="91552" tIns="45776" rIns="91552" bIns="4577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083" y="1"/>
            <a:ext cx="2950529" cy="497524"/>
          </a:xfrm>
          <a:prstGeom prst="rect">
            <a:avLst/>
          </a:prstGeom>
        </p:spPr>
        <p:txBody>
          <a:bodyPr vert="horz" lIns="91552" tIns="45776" rIns="91552" bIns="45776" rtlCol="0"/>
          <a:lstStyle>
            <a:lvl1pPr algn="r">
              <a:defRPr sz="1200"/>
            </a:lvl1pPr>
          </a:lstStyle>
          <a:p>
            <a:fld id="{647EA25E-29EA-48E7-9300-AB75ED5D0BAD}" type="datetimeFigureOut">
              <a:rPr lang="ko-KR" altLang="en-US" smtClean="0"/>
              <a:pPr/>
              <a:t>2023-01-10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40226"/>
            <a:ext cx="2950529" cy="497523"/>
          </a:xfrm>
          <a:prstGeom prst="rect">
            <a:avLst/>
          </a:prstGeom>
        </p:spPr>
        <p:txBody>
          <a:bodyPr vert="horz" lIns="91552" tIns="45776" rIns="91552" bIns="4577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083" y="9440226"/>
            <a:ext cx="2950529" cy="497523"/>
          </a:xfrm>
          <a:prstGeom prst="rect">
            <a:avLst/>
          </a:prstGeom>
        </p:spPr>
        <p:txBody>
          <a:bodyPr vert="horz" lIns="91552" tIns="45776" rIns="91552" bIns="45776" rtlCol="0" anchor="b"/>
          <a:lstStyle>
            <a:lvl1pPr algn="r">
              <a:defRPr sz="1200"/>
            </a:lvl1pPr>
          </a:lstStyle>
          <a:p>
            <a:fld id="{A3F1C4D7-D4ED-4F20-B725-4BADA6A8BE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065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50529" cy="497524"/>
          </a:xfrm>
          <a:prstGeom prst="rect">
            <a:avLst/>
          </a:prstGeom>
        </p:spPr>
        <p:txBody>
          <a:bodyPr vert="horz" lIns="91544" tIns="45771" rIns="91544" bIns="4577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083" y="1"/>
            <a:ext cx="2950529" cy="497524"/>
          </a:xfrm>
          <a:prstGeom prst="rect">
            <a:avLst/>
          </a:prstGeom>
        </p:spPr>
        <p:txBody>
          <a:bodyPr vert="horz" lIns="91544" tIns="45771" rIns="91544" bIns="45771" rtlCol="0"/>
          <a:lstStyle>
            <a:lvl1pPr algn="r">
              <a:defRPr sz="1200"/>
            </a:lvl1pPr>
          </a:lstStyle>
          <a:p>
            <a:fld id="{48B328DD-68C3-4521-BFB2-48C82D24969E}" type="datetimeFigureOut">
              <a:rPr lang="ko-KR" altLang="en-US" smtClean="0"/>
              <a:pPr/>
              <a:t>2023-01-10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6125"/>
            <a:ext cx="5384800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44" tIns="45771" rIns="91544" bIns="4577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404" y="4720909"/>
            <a:ext cx="5446396" cy="4472940"/>
          </a:xfrm>
          <a:prstGeom prst="rect">
            <a:avLst/>
          </a:prstGeom>
        </p:spPr>
        <p:txBody>
          <a:bodyPr vert="horz" lIns="91544" tIns="45771" rIns="91544" bIns="45771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40227"/>
            <a:ext cx="2950529" cy="497523"/>
          </a:xfrm>
          <a:prstGeom prst="rect">
            <a:avLst/>
          </a:prstGeom>
        </p:spPr>
        <p:txBody>
          <a:bodyPr vert="horz" lIns="91544" tIns="45771" rIns="91544" bIns="4577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083" y="9440227"/>
            <a:ext cx="2950529" cy="497523"/>
          </a:xfrm>
          <a:prstGeom prst="rect">
            <a:avLst/>
          </a:prstGeom>
        </p:spPr>
        <p:txBody>
          <a:bodyPr vert="horz" lIns="91544" tIns="45771" rIns="91544" bIns="45771" rtlCol="0" anchor="b"/>
          <a:lstStyle>
            <a:lvl1pPr algn="r">
              <a:defRPr sz="1200"/>
            </a:lvl1pPr>
          </a:lstStyle>
          <a:p>
            <a:fld id="{23611AF9-53B0-4FF5-B3B1-63AFBC2323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649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57222-2F19-4236-BFD8-F2090C1D5A8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0644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57222-2F19-4236-BFD8-F2090C1D5A8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182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57222-2F19-4236-BFD8-F2090C1D5A8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1943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57222-2F19-4236-BFD8-F2090C1D5A8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6999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57222-2F19-4236-BFD8-F2090C1D5A83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0311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57222-2F19-4236-BFD8-F2090C1D5A83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9387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57222-2F19-4236-BFD8-F2090C1D5A83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4765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57222-2F19-4236-BFD8-F2090C1D5A83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552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38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9295-E3C7-450D-923A-AFC48B06E63F}" type="datetime1">
              <a:rPr lang="ko-KR" altLang="en-US" smtClean="0"/>
              <a:pPr/>
              <a:t>2023-01-10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610152" y="6520259"/>
            <a:ext cx="2311400" cy="365125"/>
          </a:xfrm>
        </p:spPr>
        <p:txBody>
          <a:bodyPr/>
          <a:lstStyle/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ADEC-0E27-4C69-B8BA-9C79A6BCE3ED}" type="datetime1">
              <a:rPr lang="ko-KR" altLang="en-US" smtClean="0"/>
              <a:pPr/>
              <a:t>2023-01-10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48"/>
            <a:ext cx="241458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8" y="274648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E45F-D250-4438-835C-7475B46EE602}" type="datetime1">
              <a:rPr lang="ko-KR" altLang="en-US" smtClean="0"/>
              <a:pPr/>
              <a:t>2023-01-10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1" name="日付プレースホルダー 10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12" name="フッター プレースホルダー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>
          <a:xfrm>
            <a:off x="9214644" y="6657975"/>
            <a:ext cx="583009" cy="142874"/>
          </a:xfrm>
        </p:spPr>
        <p:txBody>
          <a:bodyPr/>
          <a:lstStyle>
            <a:lvl1pPr>
              <a:defRPr sz="900"/>
            </a:lvl1pPr>
          </a:lstStyle>
          <a:p>
            <a:fld id="{A7DE0D32-472C-C048-A45A-52B2387CBF2A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63336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4361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E59DBA-AA4E-4616-A591-AD76CE80F34A}" type="datetime1">
              <a:rPr lang="ko-KR" altLang="en-US" smtClean="0"/>
              <a:pPr>
                <a:defRPr/>
              </a:pPr>
              <a:t>2023-01-10</a:t>
            </a:fld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3630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542FB-62CD-476E-9566-5BDD163D0A6B}" type="datetime1">
              <a:rPr lang="ko-KR" altLang="en-US" smtClean="0"/>
              <a:pPr>
                <a:defRPr/>
              </a:pPr>
              <a:t>2023-01-10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7685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25428-DD69-471B-89E8-80942125D2F5}" type="datetime1">
              <a:rPr lang="ko-KR" altLang="en-US" smtClean="0"/>
              <a:pPr>
                <a:defRPr/>
              </a:pPr>
              <a:t>2023-01-10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0558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34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34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054A85-F7CF-49CD-A599-C4005E2D17C2}" type="datetime1">
              <a:rPr lang="ko-KR" altLang="en-US" smtClean="0"/>
              <a:pPr>
                <a:defRPr/>
              </a:pPr>
              <a:t>2023-01-10</a:t>
            </a:fld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17745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168CE-E876-4652-8086-EDDCB3D4DADE}" type="datetime1">
              <a:rPr lang="ko-KR" altLang="en-US" smtClean="0"/>
              <a:pPr>
                <a:defRPr/>
              </a:pPr>
              <a:t>2023-01-10</a:t>
            </a:fld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12414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BF2EB-DE01-4399-A641-B138BC02849D}" type="datetime1">
              <a:rPr lang="ko-KR" altLang="en-US" smtClean="0"/>
              <a:pPr>
                <a:defRPr/>
              </a:pPr>
              <a:t>2023-01-10</a:t>
            </a:fld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3310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E74C-679A-4908-A6BC-B3A3E38723F3}" type="datetime1">
              <a:rPr lang="ko-KR" altLang="en-US" smtClean="0"/>
              <a:pPr/>
              <a:t>2023-01-10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6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54E52E-77B2-4AEC-9537-6EE3370D26C1}" type="datetime1">
              <a:rPr lang="ko-KR" altLang="en-US" smtClean="0"/>
              <a:pPr>
                <a:defRPr/>
              </a:pPr>
              <a:t>2023-01-10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06755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93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93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93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E0E978-3059-4653-9D09-285B3935E95A}" type="datetime1">
              <a:rPr lang="ko-KR" altLang="en-US" smtClean="0"/>
              <a:pPr>
                <a:defRPr/>
              </a:pPr>
              <a:t>2023-01-10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60748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C8352-A723-4188-84CB-22BF0CE4C760}" type="datetime1">
              <a:rPr lang="ko-KR" altLang="en-US" smtClean="0"/>
              <a:pPr>
                <a:defRPr/>
              </a:pPr>
              <a:t>2023-01-10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17554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41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E1684C-39C8-4B6E-A94C-3D31026395EC}" type="datetime1">
              <a:rPr lang="ko-KR" altLang="en-US" smtClean="0"/>
              <a:pPr>
                <a:defRPr/>
              </a:pPr>
              <a:t>2023-01-10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4280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4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F0FE14-CFF7-4FAF-80A9-07BB08EA4767}" type="datetime1">
              <a:rPr lang="ko-KR" altLang="en-US" smtClean="0"/>
              <a:pPr>
                <a:defRPr/>
              </a:pPr>
              <a:t>2023-01-10</a:t>
            </a:fld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23094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E3AFF3-E8F3-4CA4-928C-58CCE8E754AF}" type="datetime1">
              <a:rPr lang="ko-KR" altLang="en-US" smtClean="0"/>
              <a:pPr>
                <a:defRPr/>
              </a:pPr>
              <a:t>2023-01-10</a:t>
            </a:fld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6939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A53A9-2FCC-4FF5-A3CA-EF40B0C782D0}" type="datetime1">
              <a:rPr lang="ko-KR" altLang="en-US" smtClean="0"/>
              <a:pPr>
                <a:defRPr/>
              </a:pPr>
              <a:t>2023-01-10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01992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60C2B2-35B3-4CFD-A8E8-9BD7924276A5}" type="datetime1">
              <a:rPr lang="ko-KR" altLang="en-US" smtClean="0"/>
              <a:pPr>
                <a:defRPr/>
              </a:pPr>
              <a:t>2023-01-10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84108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34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34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EF7F5A-0D15-4CED-9ADA-66CD2B1B42DC}" type="datetime1">
              <a:rPr lang="ko-KR" altLang="en-US" smtClean="0"/>
              <a:pPr>
                <a:defRPr/>
              </a:pPr>
              <a:t>2023-01-10</a:t>
            </a:fld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883443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07555-3486-4FEC-921A-B3BC49AD78D8}" type="datetime1">
              <a:rPr lang="ko-KR" altLang="en-US" smtClean="0"/>
              <a:pPr>
                <a:defRPr/>
              </a:pPr>
              <a:t>2023-01-10</a:t>
            </a:fld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904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1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6390-AE7B-4D61-9A07-9AF9FFB5E87B}" type="datetime1">
              <a:rPr lang="ko-KR" altLang="en-US" smtClean="0"/>
              <a:pPr/>
              <a:t>2023-01-10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7B6DE-D08E-42B9-B3A9-F7C07D381F6A}" type="datetime1">
              <a:rPr lang="ko-KR" altLang="en-US" smtClean="0"/>
              <a:pPr>
                <a:defRPr/>
              </a:pPr>
              <a:t>2023-01-10</a:t>
            </a:fld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37563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6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B54B-5099-431E-B813-33EA2EFC1B86}" type="datetime1">
              <a:rPr lang="ko-KR" altLang="en-US" smtClean="0"/>
              <a:pPr>
                <a:defRPr/>
              </a:pPr>
              <a:t>2023-01-10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82459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93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93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93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6F614-3AAF-4FCC-8240-EE0F21E34B10}" type="datetime1">
              <a:rPr lang="ko-KR" altLang="en-US" smtClean="0"/>
              <a:pPr>
                <a:defRPr/>
              </a:pPr>
              <a:t>2023-01-10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84997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44DDA-A2DF-4E18-9D7B-4E945F87959F}" type="datetime1">
              <a:rPr lang="ko-KR" altLang="en-US" smtClean="0"/>
              <a:pPr>
                <a:defRPr/>
              </a:pPr>
              <a:t>2023-01-10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91850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41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566B8B-8EB7-4A9B-8492-03CB468FEE6B}" type="datetime1">
              <a:rPr lang="ko-KR" altLang="en-US" smtClean="0"/>
              <a:pPr>
                <a:defRPr/>
              </a:pPr>
              <a:t>2023-01-10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467255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4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F84120-233D-48EF-8B95-2AB0F473F4B9}" type="datetime1">
              <a:rPr lang="ko-KR" altLang="en-US" smtClean="0"/>
              <a:pPr>
                <a:defRPr/>
              </a:pPr>
              <a:t>2023-01-10</a:t>
            </a:fld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767046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412A41-43BC-4CB9-A979-2FB02B32A892}" type="datetime1">
              <a:rPr lang="ko-KR" altLang="en-US" smtClean="0"/>
              <a:pPr>
                <a:defRPr/>
              </a:pPr>
              <a:t>2023-01-10</a:t>
            </a:fld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63399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C36474-3F4E-48D1-8098-40038A1F6F24}" type="datetime1">
              <a:rPr lang="ko-KR" altLang="en-US" smtClean="0"/>
              <a:pPr>
                <a:defRPr/>
              </a:pPr>
              <a:t>2023-01-10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44300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F8F889-6254-489A-8AD7-3BB86B95F6D8}" type="datetime1">
              <a:rPr lang="ko-KR" altLang="en-US" smtClean="0"/>
              <a:pPr>
                <a:defRPr/>
              </a:pPr>
              <a:t>2023-01-10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27726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34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34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512FA-7DE1-4980-B229-E49C322DE2F2}" type="datetime1">
              <a:rPr lang="ko-KR" altLang="en-US" smtClean="0"/>
              <a:pPr>
                <a:defRPr/>
              </a:pPr>
              <a:t>2023-01-10</a:t>
            </a:fld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8304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6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6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C6E0-8D4D-42DE-B8A8-BDEB735F58CD}" type="datetime1">
              <a:rPr lang="ko-KR" altLang="en-US" smtClean="0"/>
              <a:pPr/>
              <a:t>2023-01-10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D63924-484B-4A9B-9703-3708000C067C}" type="datetime1">
              <a:rPr lang="ko-KR" altLang="en-US" smtClean="0"/>
              <a:pPr>
                <a:defRPr/>
              </a:pPr>
              <a:t>2023-01-10</a:t>
            </a:fld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56998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B938A2-6422-491B-8CE2-FA293405EEFF}" type="datetime1">
              <a:rPr lang="ko-KR" altLang="en-US" smtClean="0"/>
              <a:pPr>
                <a:defRPr/>
              </a:pPr>
              <a:t>2023-01-10</a:t>
            </a:fld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01483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6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B88DD-4DD3-42CA-85D3-23E00FC46B63}" type="datetime1">
              <a:rPr lang="ko-KR" altLang="en-US" smtClean="0"/>
              <a:pPr>
                <a:defRPr/>
              </a:pPr>
              <a:t>2023-01-10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62473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93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93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93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B2D9F6-DE07-407B-8276-3412FA6185C9}" type="datetime1">
              <a:rPr lang="ko-KR" altLang="en-US" smtClean="0"/>
              <a:pPr>
                <a:defRPr/>
              </a:pPr>
              <a:t>2023-01-10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507926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99357-F397-4715-B1B0-8A148BA56BE0}" type="datetime1">
              <a:rPr lang="ko-KR" altLang="en-US" smtClean="0"/>
              <a:pPr>
                <a:defRPr/>
              </a:pPr>
              <a:t>2023-01-10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372042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41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E821B-9610-4100-8AFC-8C7A0E89C841}" type="datetime1">
              <a:rPr lang="ko-KR" altLang="en-US" smtClean="0"/>
              <a:pPr>
                <a:defRPr/>
              </a:pPr>
              <a:t>2023-01-10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444669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4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8C3FE-3AC0-48C2-B3BF-E64B82D87981}" type="datetime1">
              <a:rPr lang="ko-KR" altLang="en-US" smtClean="0"/>
              <a:pPr>
                <a:defRPr/>
              </a:pPr>
              <a:t>2023-01-10</a:t>
            </a:fld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010992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1C2BC-F47C-4182-BD53-0DB254362AEC}" type="datetime1">
              <a:rPr lang="ko-KR" altLang="en-US" smtClean="0"/>
              <a:pPr>
                <a:defRPr/>
              </a:pPr>
              <a:t>2023-01-10</a:t>
            </a:fld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397917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8D4A0-D4CC-41EE-B44C-82DCFCE1D6B4}" type="datetime1">
              <a:rPr lang="ko-KR" altLang="en-US" smtClean="0"/>
              <a:pPr>
                <a:defRPr/>
              </a:pPr>
              <a:t>2023-01-10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776497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094A62-B97A-40C0-BE24-4B0F7082AC4F}" type="datetime1">
              <a:rPr lang="ko-KR" altLang="en-US" smtClean="0"/>
              <a:pPr>
                <a:defRPr/>
              </a:pPr>
              <a:t>2023-01-10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9121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0A8F-D6BE-4877-B5ED-B6AD0B24BA81}" type="datetime1">
              <a:rPr lang="ko-KR" altLang="en-US" smtClean="0"/>
              <a:pPr/>
              <a:t>2023-01-10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34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34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82059-D184-4986-AB1F-BEAE124646F0}" type="datetime1">
              <a:rPr lang="ko-KR" altLang="en-US" smtClean="0"/>
              <a:pPr>
                <a:defRPr/>
              </a:pPr>
              <a:t>2023-01-10</a:t>
            </a:fld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368923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2D3C0-3F9B-47D8-AAF2-DBB6A9ED60A6}" type="datetime1">
              <a:rPr lang="ko-KR" altLang="en-US" smtClean="0"/>
              <a:pPr>
                <a:defRPr/>
              </a:pPr>
              <a:t>2023-01-10</a:t>
            </a:fld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139435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1F013E-545A-47BF-A4D8-7133B9E51634}" type="datetime1">
              <a:rPr lang="ko-KR" altLang="en-US" smtClean="0"/>
              <a:pPr>
                <a:defRPr/>
              </a:pPr>
              <a:t>2023-01-10</a:t>
            </a:fld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462718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6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99C6C-5F3B-423F-80A1-B45AFA1BC51D}" type="datetime1">
              <a:rPr lang="ko-KR" altLang="en-US" smtClean="0"/>
              <a:pPr>
                <a:defRPr/>
              </a:pPr>
              <a:t>2023-01-10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487872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93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93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93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144EA-E986-45A5-B626-EB4001346B4D}" type="datetime1">
              <a:rPr lang="ko-KR" altLang="en-US" smtClean="0"/>
              <a:pPr>
                <a:defRPr/>
              </a:pPr>
              <a:t>2023-01-10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276207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4EDB8-9D3C-4780-A64D-286292D089B1}" type="datetime1">
              <a:rPr lang="ko-KR" altLang="en-US" smtClean="0"/>
              <a:pPr>
                <a:defRPr/>
              </a:pPr>
              <a:t>2023-01-10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999108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41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7AAA1C-A25C-4594-BC36-02464DF6794A}" type="datetime1">
              <a:rPr lang="ko-KR" altLang="en-US" smtClean="0"/>
              <a:pPr>
                <a:defRPr/>
              </a:pPr>
              <a:t>2023-01-10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622140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4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D92C6-68EE-42AA-96EA-0D3FC6F39F75}" type="datetime1">
              <a:rPr lang="ko-KR" altLang="en-US" smtClean="0"/>
              <a:pPr>
                <a:defRPr/>
              </a:pPr>
              <a:t>2023-01-10</a:t>
            </a:fld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4467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07E4-42E4-47E5-AC51-3BD35FC9293E}" type="datetime1">
              <a:rPr lang="ko-KR" altLang="en-US" smtClean="0"/>
              <a:pPr/>
              <a:t>2023-01-10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C837-8973-485E-A57C-5B54A9B966ED}" type="datetime1">
              <a:rPr lang="ko-KR" altLang="en-US" smtClean="0"/>
              <a:pPr/>
              <a:t>2023-01-10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90072" y="255563"/>
            <a:ext cx="2311400" cy="365125"/>
          </a:xfrm>
        </p:spPr>
        <p:txBody>
          <a:bodyPr/>
          <a:lstStyle>
            <a:lvl1pPr>
              <a:defRPr sz="2000"/>
            </a:lvl1pPr>
          </a:lstStyle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5" name="직선 연결선 14"/>
          <p:cNvCxnSpPr/>
          <p:nvPr userDrawn="1"/>
        </p:nvCxnSpPr>
        <p:spPr bwMode="auto">
          <a:xfrm flipV="1">
            <a:off x="272480" y="618362"/>
            <a:ext cx="9289032" cy="232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62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1D08-152F-4F81-B930-8C6CCC0B571B}" type="datetime1">
              <a:rPr lang="ko-KR" altLang="en-US" smtClean="0"/>
              <a:pPr/>
              <a:t>2023-01-10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56C5-46BC-471D-A969-1FFD4EDA953A}" type="datetime1">
              <a:rPr lang="ko-KR" altLang="en-US" smtClean="0"/>
              <a:pPr/>
              <a:t>2023-01-10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6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0C004-A3F9-4129-80E3-CDDFBFFFDC09}" type="datetime1">
              <a:rPr lang="ko-KR" altLang="en-US" smtClean="0"/>
              <a:pPr/>
              <a:t>2023-01-10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6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6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25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92696"/>
            <a:ext cx="9906000" cy="0"/>
          </a:xfrm>
          <a:prstGeom prst="line">
            <a:avLst/>
          </a:prstGeom>
          <a:noFill/>
          <a:ln w="5080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01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66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kumimoji="0" sz="12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480483A-F7DF-4101-A95A-8623FE04F05A}" type="datetime1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2023-01-10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66"/>
            <a:ext cx="313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buFontTx/>
              <a:buNone/>
              <a:defRPr kumimoji="0" sz="12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765175"/>
            <a:ext cx="9906000" cy="0"/>
          </a:xfrm>
          <a:prstGeom prst="line">
            <a:avLst/>
          </a:prstGeom>
          <a:noFill/>
          <a:ln w="5080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58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66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kumimoji="0" sz="12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F77EB14-854A-48F4-B2FE-4024D9BF5F3C}" type="datetime1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2023-01-10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66"/>
            <a:ext cx="313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buFontTx/>
              <a:buNone/>
              <a:defRPr kumimoji="0" sz="12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765175"/>
            <a:ext cx="9906000" cy="0"/>
          </a:xfrm>
          <a:prstGeom prst="line">
            <a:avLst/>
          </a:prstGeom>
          <a:noFill/>
          <a:ln w="5080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85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66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kumimoji="0" sz="12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70EA318-2585-43FC-BBBF-8A96C563C0F0}" type="datetime1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2023-01-10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66"/>
            <a:ext cx="313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buFontTx/>
              <a:buNone/>
              <a:defRPr kumimoji="0" sz="12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765175"/>
            <a:ext cx="9906000" cy="0"/>
          </a:xfrm>
          <a:prstGeom prst="line">
            <a:avLst/>
          </a:prstGeom>
          <a:noFill/>
          <a:ln w="5080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48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66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kumimoji="0" sz="12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776E75-9451-47A2-9CB5-CA55A464FCE6}" type="datetime1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2023-01-10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66"/>
            <a:ext cx="313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buFontTx/>
              <a:buNone/>
              <a:defRPr kumimoji="0" sz="12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765175"/>
            <a:ext cx="9906000" cy="0"/>
          </a:xfrm>
          <a:prstGeom prst="line">
            <a:avLst/>
          </a:prstGeom>
          <a:noFill/>
          <a:ln w="5080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348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344488" y="2453987"/>
            <a:ext cx="343715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 UI" panose="020B0604030504040204" pitchFamily="34" charset="-128"/>
              </a:rPr>
              <a:t>OLDs</a:t>
            </a:r>
            <a:r>
              <a:rPr lang="ja-JP" altLang="en-US" sz="2400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 UI" panose="020B0604030504040204" pitchFamily="34" charset="-128"/>
              </a:rPr>
              <a:t>　ユーザー仮登録</a:t>
            </a:r>
            <a:endParaRPr lang="en-US" altLang="ja-JP" sz="2400" dirty="0">
              <a:solidFill>
                <a:prstClr val="black"/>
              </a:solidFill>
              <a:latin typeface="Meiryo" panose="020B0604030504040204" pitchFamily="34" charset="-128"/>
              <a:ea typeface="Meiryo" panose="020B0604030504040204" pitchFamily="34" charset="-128"/>
              <a:cs typeface="Meiryo UI" panose="020B0604030504040204" pitchFamily="34" charset="-128"/>
            </a:endParaRPr>
          </a:p>
          <a:p>
            <a:r>
              <a:rPr lang="ja-JP" altLang="en-US" sz="2400" dirty="0">
                <a:latin typeface="Meiryo" panose="020B0604030504040204" pitchFamily="34" charset="-128"/>
                <a:ea typeface="Meiryo" panose="020B0604030504040204" pitchFamily="34" charset="-128"/>
                <a:cs typeface="Meiryo UI" pitchFamily="50" charset="-128"/>
              </a:rPr>
              <a:t>設計書</a:t>
            </a:r>
            <a:endParaRPr lang="ja-JP" altLang="ja-JP" sz="2400" dirty="0">
              <a:latin typeface="Meiryo" panose="020B0604030504040204" pitchFamily="34" charset="-128"/>
              <a:ea typeface="Meiryo" panose="020B0604030504040204" pitchFamily="34" charset="-128"/>
              <a:cs typeface="Meiryo UI" pitchFamily="50" charset="-128"/>
            </a:endParaRPr>
          </a:p>
        </p:txBody>
      </p:sp>
      <p:cxnSp>
        <p:nvCxnSpPr>
          <p:cNvPr id="5" name="直線コネクタ 4"/>
          <p:cNvCxnSpPr>
            <a:cxnSpLocks/>
          </p:cNvCxnSpPr>
          <p:nvPr/>
        </p:nvCxnSpPr>
        <p:spPr>
          <a:xfrm>
            <a:off x="344488" y="3284984"/>
            <a:ext cx="47355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0" y="0"/>
            <a:ext cx="9906000" cy="119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7257256" y="255563"/>
            <a:ext cx="2311400" cy="365125"/>
          </a:xfrm>
        </p:spPr>
        <p:txBody>
          <a:bodyPr/>
          <a:lstStyle/>
          <a:p>
            <a:fld id="{5FDFB2CA-97C4-43B8-825E-45CFE1742E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5055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0D32-472C-C048-A45A-52B2387CBF2A}" type="slidenum">
              <a:rPr lang="ja-JP" altLang="en-US" smtClean="0"/>
              <a:pPr/>
              <a:t>10</a:t>
            </a:fld>
            <a:endParaRPr lang="ja-JP" altLang="en-US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6E56A0DC-223C-7E4F-94CA-2A443E2CB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380522"/>
              </p:ext>
            </p:extLst>
          </p:nvPr>
        </p:nvGraphicFramePr>
        <p:xfrm>
          <a:off x="336550" y="208286"/>
          <a:ext cx="9008938" cy="423857"/>
        </p:xfrm>
        <a:graphic>
          <a:graphicData uri="http://schemas.openxmlformats.org/drawingml/2006/table">
            <a:tbl>
              <a:tblPr/>
              <a:tblGrid>
                <a:gridCol w="40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682368095"/>
                    </a:ext>
                  </a:extLst>
                </a:gridCol>
              </a:tblGrid>
              <a:tr h="17236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画面設計</a:t>
                      </a:r>
                      <a:endParaRPr 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URL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40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5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3-2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仮登録フォーム確認画面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/</a:t>
                      </a:r>
                      <a:r>
                        <a:rPr lang="en" altLang="ja-JP" sz="800" b="0" kern="120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tmp/user/register/confirm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画面項目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2802AEB-114D-06F8-D296-1A94618D7CE2}"/>
              </a:ext>
            </a:extLst>
          </p:cNvPr>
          <p:cNvSpPr txBox="1"/>
          <p:nvPr/>
        </p:nvSpPr>
        <p:spPr>
          <a:xfrm>
            <a:off x="277101" y="3429000"/>
            <a:ext cx="335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1)</a:t>
            </a: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52F04D9A-4FC3-9DA6-31D5-3A9CA4B2B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902427"/>
              </p:ext>
            </p:extLst>
          </p:nvPr>
        </p:nvGraphicFramePr>
        <p:xfrm>
          <a:off x="336550" y="790067"/>
          <a:ext cx="8978788" cy="2313564"/>
        </p:xfrm>
        <a:graphic>
          <a:graphicData uri="http://schemas.openxmlformats.org/drawingml/2006/table">
            <a:tbl>
              <a:tblPr/>
              <a:tblGrid>
                <a:gridCol w="220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3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86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5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04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57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08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3259">
                  <a:extLst>
                    <a:ext uri="{9D8B030D-6E8A-4147-A177-3AD203B41FA5}">
                      <a16:colId xmlns:a16="http://schemas.microsoft.com/office/drawing/2014/main" val="583377651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97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3150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6628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5502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項目名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コントロール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桁数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チェック項目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初期表示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DB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93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必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須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桁数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存在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属性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F</a:t>
                      </a:r>
                    </a:p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M</a:t>
                      </a:r>
                    </a:p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組合せ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name1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users.name1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242410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name2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users.name2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541657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3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ruby1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users.ruby1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5580669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4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ruby2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users.ruby2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793628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5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birthday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users.birthday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5026693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6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email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users.email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存在チェック時に、</a:t>
                      </a: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users.is_enabled</a:t>
                      </a: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=1</a:t>
                      </a: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で有効でないことを確認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423278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7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password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users.password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68107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8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invitationCode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teams.invitation_code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373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588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0D32-472C-C048-A45A-52B2387CBF2A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5497822-2D3F-4E29-BD31-6BFF58E05F9C}"/>
              </a:ext>
            </a:extLst>
          </p:cNvPr>
          <p:cNvSpPr/>
          <p:nvPr/>
        </p:nvSpPr>
        <p:spPr>
          <a:xfrm>
            <a:off x="273050" y="11663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latin typeface="Meiryo" panose="020B0604030504040204" pitchFamily="34" charset="-128"/>
                <a:ea typeface="Meiryo" panose="020B0604030504040204" pitchFamily="34" charset="-128"/>
                <a:cs typeface="Meiryo UI" pitchFamily="50" charset="-128"/>
              </a:rPr>
              <a:t>■変更履歴</a:t>
            </a:r>
            <a:endParaRPr lang="ja-JP" altLang="ja-JP" dirty="0">
              <a:latin typeface="Meiryo" panose="020B0604030504040204" pitchFamily="34" charset="-128"/>
              <a:ea typeface="Meiryo" panose="020B0604030504040204" pitchFamily="34" charset="-128"/>
              <a:cs typeface="Meiryo UI" pitchFamily="50" charset="-128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8B8839C3-FA6C-448E-ADD4-517996BF65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94509"/>
              </p:ext>
            </p:extLst>
          </p:nvPr>
        </p:nvGraphicFramePr>
        <p:xfrm>
          <a:off x="413931" y="485964"/>
          <a:ext cx="9216452" cy="37041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6621">
                  <a:extLst>
                    <a:ext uri="{9D8B030D-6E8A-4147-A177-3AD203B41FA5}">
                      <a16:colId xmlns:a16="http://schemas.microsoft.com/office/drawing/2014/main" val="31798814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60349063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538152716"/>
                    </a:ext>
                  </a:extLst>
                </a:gridCol>
                <a:gridCol w="6477583">
                  <a:extLst>
                    <a:ext uri="{9D8B030D-6E8A-4147-A177-3AD203B41FA5}">
                      <a16:colId xmlns:a16="http://schemas.microsoft.com/office/drawing/2014/main" val="3794046722"/>
                    </a:ext>
                  </a:extLst>
                </a:gridCol>
              </a:tblGrid>
              <a:tr h="28493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No.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変更日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変更者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変更内容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4408135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2023/01/10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渡邊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新規作成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3675501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0283845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1111505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8581908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6417534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0192548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68834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1774689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647850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1527196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303838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1870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236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35786078-9381-FA40-A926-A3D352A41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9789" y="2600914"/>
            <a:ext cx="3264823" cy="16331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hangingPunct="0">
              <a:lnSpc>
                <a:spcPct val="94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ja-JP" altLang="en-US" sz="1633">
                <a:latin typeface="Meiryo" panose="020B0604030504040204" pitchFamily="34" charset="-128"/>
                <a:ea typeface="Meiryo" panose="020B0604030504040204" pitchFamily="34" charset="-128"/>
              </a:rPr>
              <a:t>機能一覧</a:t>
            </a:r>
          </a:p>
        </p:txBody>
      </p:sp>
    </p:spTree>
    <p:extLst>
      <p:ext uri="{BB962C8B-B14F-4D97-AF65-F5344CB8AC3E}">
        <p14:creationId xmlns:p14="http://schemas.microsoft.com/office/powerpoint/2010/main" val="36796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692844"/>
              </p:ext>
            </p:extLst>
          </p:nvPr>
        </p:nvGraphicFramePr>
        <p:xfrm>
          <a:off x="336550" y="223411"/>
          <a:ext cx="9008938" cy="325269"/>
        </p:xfrm>
        <a:graphic>
          <a:graphicData uri="http://schemas.openxmlformats.org/drawingml/2006/table">
            <a:tbl>
              <a:tblPr/>
              <a:tblGrid>
                <a:gridCol w="40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682368095"/>
                    </a:ext>
                  </a:extLst>
                </a:gridCol>
              </a:tblGrid>
              <a:tr h="1209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画面設計</a:t>
                      </a:r>
                      <a:endParaRPr 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URL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454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5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1-1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仮登録フォーム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/admin/</a:t>
                      </a:r>
                      <a:r>
                        <a:rPr lang="en-US" altLang="ja-JP" sz="900" b="0" i="0" u="none" strike="noStrike" dirty="0" err="1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dnp</a:t>
                      </a:r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/event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画面表示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9214644" y="6814518"/>
            <a:ext cx="583009" cy="142874"/>
          </a:xfrm>
        </p:spPr>
        <p:txBody>
          <a:bodyPr/>
          <a:lstStyle/>
          <a:p>
            <a:fld id="{A7DE0D32-472C-C048-A45A-52B2387CBF2A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27" name="四角形">
            <a:extLst>
              <a:ext uri="{FF2B5EF4-FFF2-40B4-BE49-F238E27FC236}">
                <a16:creationId xmlns:a16="http://schemas.microsoft.com/office/drawing/2014/main" id="{5D136F6A-52BB-436C-BF8C-B19A9D13CC88}"/>
              </a:ext>
            </a:extLst>
          </p:cNvPr>
          <p:cNvSpPr/>
          <p:nvPr/>
        </p:nvSpPr>
        <p:spPr>
          <a:xfrm>
            <a:off x="992560" y="836712"/>
            <a:ext cx="7574012" cy="5688632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11118F7-B541-A436-B2A3-756A7BF0E93D}"/>
              </a:ext>
            </a:extLst>
          </p:cNvPr>
          <p:cNvSpPr txBox="1"/>
          <p:nvPr/>
        </p:nvSpPr>
        <p:spPr>
          <a:xfrm>
            <a:off x="2487692" y="1072815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お名前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姓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5E04D62-9582-F796-050F-64893E9D9EF4}"/>
              </a:ext>
            </a:extLst>
          </p:cNvPr>
          <p:cNvSpPr/>
          <p:nvPr/>
        </p:nvSpPr>
        <p:spPr>
          <a:xfrm>
            <a:off x="3872880" y="1052736"/>
            <a:ext cx="2736304" cy="26161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2798C2F-F114-011D-6497-29750E03AAFB}"/>
              </a:ext>
            </a:extLst>
          </p:cNvPr>
          <p:cNvSpPr txBox="1"/>
          <p:nvPr/>
        </p:nvSpPr>
        <p:spPr>
          <a:xfrm>
            <a:off x="2487692" y="1572505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お名前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名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BB6FF2C-FABE-AA83-1330-B50E752DE368}"/>
              </a:ext>
            </a:extLst>
          </p:cNvPr>
          <p:cNvSpPr/>
          <p:nvPr/>
        </p:nvSpPr>
        <p:spPr>
          <a:xfrm>
            <a:off x="3872880" y="1572850"/>
            <a:ext cx="2736304" cy="26161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2365241-481B-E615-196F-5B01B3BEAFBA}"/>
              </a:ext>
            </a:extLst>
          </p:cNvPr>
          <p:cNvSpPr txBox="1"/>
          <p:nvPr/>
        </p:nvSpPr>
        <p:spPr>
          <a:xfrm>
            <a:off x="2487692" y="2099935"/>
            <a:ext cx="1015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フリガナ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姓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EC93F57-64BD-F2DB-B04A-6FBCBB010918}"/>
              </a:ext>
            </a:extLst>
          </p:cNvPr>
          <p:cNvSpPr/>
          <p:nvPr/>
        </p:nvSpPr>
        <p:spPr>
          <a:xfrm>
            <a:off x="3872880" y="2092964"/>
            <a:ext cx="2736304" cy="26161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C5D6822-5C68-8596-366B-48111A4B833B}"/>
              </a:ext>
            </a:extLst>
          </p:cNvPr>
          <p:cNvSpPr txBox="1"/>
          <p:nvPr/>
        </p:nvSpPr>
        <p:spPr>
          <a:xfrm>
            <a:off x="2487692" y="2648933"/>
            <a:ext cx="1015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フリガナ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名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922A269-36D5-BB25-04CE-40CD05E7B796}"/>
              </a:ext>
            </a:extLst>
          </p:cNvPr>
          <p:cNvSpPr/>
          <p:nvPr/>
        </p:nvSpPr>
        <p:spPr>
          <a:xfrm>
            <a:off x="3872880" y="2613078"/>
            <a:ext cx="2736304" cy="26161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012B637-46AE-1619-A96B-E9BBCD6D2CE8}"/>
              </a:ext>
            </a:extLst>
          </p:cNvPr>
          <p:cNvSpPr txBox="1"/>
          <p:nvPr/>
        </p:nvSpPr>
        <p:spPr>
          <a:xfrm>
            <a:off x="2487692" y="3141737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誕生日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1181CA6-245B-0C70-9E3D-BA47D9544EC3}"/>
              </a:ext>
            </a:extLst>
          </p:cNvPr>
          <p:cNvSpPr/>
          <p:nvPr/>
        </p:nvSpPr>
        <p:spPr>
          <a:xfrm>
            <a:off x="3872880" y="3133192"/>
            <a:ext cx="2736304" cy="26161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DA4CDA1-2397-6133-4B11-1216C57A3465}"/>
              </a:ext>
            </a:extLst>
          </p:cNvPr>
          <p:cNvSpPr txBox="1"/>
          <p:nvPr/>
        </p:nvSpPr>
        <p:spPr>
          <a:xfrm>
            <a:off x="2487692" y="3627549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メールアドレス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D8C0995-C7A9-C916-D1F8-2C8A310FF4F6}"/>
              </a:ext>
            </a:extLst>
          </p:cNvPr>
          <p:cNvSpPr/>
          <p:nvPr/>
        </p:nvSpPr>
        <p:spPr>
          <a:xfrm>
            <a:off x="3872880" y="3653306"/>
            <a:ext cx="2736304" cy="26161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342DBCE-6581-A358-CE4F-0D2A677CFEF0}"/>
              </a:ext>
            </a:extLst>
          </p:cNvPr>
          <p:cNvSpPr txBox="1"/>
          <p:nvPr/>
        </p:nvSpPr>
        <p:spPr>
          <a:xfrm>
            <a:off x="2487692" y="4177191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パスワード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8045DDA-3148-266D-A3DD-121DAFFBCFBE}"/>
              </a:ext>
            </a:extLst>
          </p:cNvPr>
          <p:cNvSpPr/>
          <p:nvPr/>
        </p:nvSpPr>
        <p:spPr>
          <a:xfrm>
            <a:off x="3872880" y="4173420"/>
            <a:ext cx="2736304" cy="26161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A720BB8-B2EB-E730-EDFE-2321E43DB0F3}"/>
              </a:ext>
            </a:extLst>
          </p:cNvPr>
          <p:cNvSpPr txBox="1"/>
          <p:nvPr/>
        </p:nvSpPr>
        <p:spPr>
          <a:xfrm>
            <a:off x="2487692" y="4643283"/>
            <a:ext cx="8899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パスワード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再入力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9030830-BDB8-9B5D-790A-572A1593A94F}"/>
              </a:ext>
            </a:extLst>
          </p:cNvPr>
          <p:cNvSpPr/>
          <p:nvPr/>
        </p:nvSpPr>
        <p:spPr>
          <a:xfrm>
            <a:off x="3872880" y="4693534"/>
            <a:ext cx="2736304" cy="26161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4E0EA48-0A5E-F504-EAC0-88961F6B1874}"/>
              </a:ext>
            </a:extLst>
          </p:cNvPr>
          <p:cNvSpPr txBox="1"/>
          <p:nvPr/>
        </p:nvSpPr>
        <p:spPr>
          <a:xfrm>
            <a:off x="2487692" y="5228280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チーム招待コード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7EF17A6-0473-BD45-0F44-4263D41FF7D8}"/>
              </a:ext>
            </a:extLst>
          </p:cNvPr>
          <p:cNvSpPr/>
          <p:nvPr/>
        </p:nvSpPr>
        <p:spPr>
          <a:xfrm>
            <a:off x="3867213" y="5213644"/>
            <a:ext cx="2736304" cy="26161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B4EFCAE-41EE-0664-70BF-932A4266AA36}"/>
              </a:ext>
            </a:extLst>
          </p:cNvPr>
          <p:cNvSpPr/>
          <p:nvPr/>
        </p:nvSpPr>
        <p:spPr>
          <a:xfrm>
            <a:off x="3767444" y="5924258"/>
            <a:ext cx="1656184" cy="36470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確認する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667C25E-CBE8-1738-FB04-4A6A0925DB7E}"/>
              </a:ext>
            </a:extLst>
          </p:cNvPr>
          <p:cNvSpPr txBox="1"/>
          <p:nvPr/>
        </p:nvSpPr>
        <p:spPr>
          <a:xfrm>
            <a:off x="3821450" y="1304322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エラーメッセージ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84052D3-45B4-126B-B043-A34F0C9CCA3B}"/>
              </a:ext>
            </a:extLst>
          </p:cNvPr>
          <p:cNvSpPr txBox="1"/>
          <p:nvPr/>
        </p:nvSpPr>
        <p:spPr>
          <a:xfrm>
            <a:off x="3872880" y="1825838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エラーメッセージ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ED1728C-7C5D-4B63-3686-EC97BA6CDBE8}"/>
              </a:ext>
            </a:extLst>
          </p:cNvPr>
          <p:cNvSpPr txBox="1"/>
          <p:nvPr/>
        </p:nvSpPr>
        <p:spPr>
          <a:xfrm>
            <a:off x="3876113" y="2357589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エラーメッセージ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E6637DF-1091-FE15-BA6B-75CFD61BFE2B}"/>
              </a:ext>
            </a:extLst>
          </p:cNvPr>
          <p:cNvSpPr txBox="1"/>
          <p:nvPr/>
        </p:nvSpPr>
        <p:spPr>
          <a:xfrm>
            <a:off x="3876113" y="2874688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エラーメッセージ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0659A76-042D-A78E-49AB-5D96F77CAD2B}"/>
              </a:ext>
            </a:extLst>
          </p:cNvPr>
          <p:cNvSpPr txBox="1"/>
          <p:nvPr/>
        </p:nvSpPr>
        <p:spPr>
          <a:xfrm>
            <a:off x="3867213" y="3381328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エラーメッセージ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C0ED53E-DCD8-4D42-B4CB-1905B0EB6B66}"/>
              </a:ext>
            </a:extLst>
          </p:cNvPr>
          <p:cNvSpPr txBox="1"/>
          <p:nvPr/>
        </p:nvSpPr>
        <p:spPr>
          <a:xfrm>
            <a:off x="3876113" y="3914259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エラーメッセージ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D873BF2-852E-42E9-A6CC-8FB7EBF90A55}"/>
              </a:ext>
            </a:extLst>
          </p:cNvPr>
          <p:cNvSpPr txBox="1"/>
          <p:nvPr/>
        </p:nvSpPr>
        <p:spPr>
          <a:xfrm>
            <a:off x="3867213" y="4430356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エラーメッセージ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7F67B905-3FDC-56ED-D4BD-BDA0199795E9}"/>
              </a:ext>
            </a:extLst>
          </p:cNvPr>
          <p:cNvSpPr txBox="1"/>
          <p:nvPr/>
        </p:nvSpPr>
        <p:spPr>
          <a:xfrm>
            <a:off x="3876113" y="4945796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エラーメッセージ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D9745EB-A991-0191-3A52-9DDEF37ADE66}"/>
              </a:ext>
            </a:extLst>
          </p:cNvPr>
          <p:cNvSpPr txBox="1"/>
          <p:nvPr/>
        </p:nvSpPr>
        <p:spPr>
          <a:xfrm>
            <a:off x="3876113" y="5477685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エラーメッセージ</a:t>
            </a:r>
          </a:p>
        </p:txBody>
      </p:sp>
    </p:spTree>
    <p:extLst>
      <p:ext uri="{BB962C8B-B14F-4D97-AF65-F5344CB8AC3E}">
        <p14:creationId xmlns:p14="http://schemas.microsoft.com/office/powerpoint/2010/main" val="136489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0D32-472C-C048-A45A-52B2387CBF2A}" type="slidenum">
              <a:rPr lang="ja-JP" altLang="en-US" smtClean="0"/>
              <a:pPr/>
              <a:t>5</a:t>
            </a:fld>
            <a:endParaRPr lang="ja-JP" altLang="en-US"/>
          </a:p>
        </p:txBody>
      </p:sp>
      <p:graphicFrame>
        <p:nvGraphicFramePr>
          <p:cNvPr id="48" name="表 47">
            <a:extLst>
              <a:ext uri="{FF2B5EF4-FFF2-40B4-BE49-F238E27FC236}">
                <a16:creationId xmlns:a16="http://schemas.microsoft.com/office/drawing/2014/main" id="{40C400DA-8288-2747-984B-9B9887D36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061507"/>
              </p:ext>
            </p:extLst>
          </p:nvPr>
        </p:nvGraphicFramePr>
        <p:xfrm>
          <a:off x="336550" y="790067"/>
          <a:ext cx="8978788" cy="2803743"/>
        </p:xfrm>
        <a:graphic>
          <a:graphicData uri="http://schemas.openxmlformats.org/drawingml/2006/table">
            <a:tbl>
              <a:tblPr/>
              <a:tblGrid>
                <a:gridCol w="220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3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86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5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04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57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08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3259">
                  <a:extLst>
                    <a:ext uri="{9D8B030D-6E8A-4147-A177-3AD203B41FA5}">
                      <a16:colId xmlns:a16="http://schemas.microsoft.com/office/drawing/2014/main" val="583377651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97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3150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6628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5502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項目名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コントロール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桁数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チェック項目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初期表示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DB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39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必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須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桁数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存在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属性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F</a:t>
                      </a:r>
                    </a:p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M</a:t>
                      </a:r>
                    </a:p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組合せ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name1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text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20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users.name1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242410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name2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text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20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users.name2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541657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3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ruby1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text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20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users.ruby1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5580669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4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ruby2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text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20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users.ruby2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793628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5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birthday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date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users.birthday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5026693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6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email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email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255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users.email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存在チェック時に、</a:t>
                      </a: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users.is_enabled</a:t>
                      </a: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=1</a:t>
                      </a: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で有効でないことを確認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423278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7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password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password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255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半角英数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users.password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半角英数字の小文字、大文字、数字をそれぞれ</a:t>
                      </a: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</a:t>
                      </a: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文字含み、</a:t>
                      </a: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8</a:t>
                      </a: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文字以上であること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68107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8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password2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password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373826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9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invitationCode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text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teams.invitation_code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138063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10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確認する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button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453125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6E56A0DC-223C-7E4F-94CA-2A443E2CB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670214"/>
              </p:ext>
            </p:extLst>
          </p:nvPr>
        </p:nvGraphicFramePr>
        <p:xfrm>
          <a:off x="336550" y="208286"/>
          <a:ext cx="9008938" cy="412402"/>
        </p:xfrm>
        <a:graphic>
          <a:graphicData uri="http://schemas.openxmlformats.org/drawingml/2006/table">
            <a:tbl>
              <a:tblPr/>
              <a:tblGrid>
                <a:gridCol w="40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682368095"/>
                    </a:ext>
                  </a:extLst>
                </a:gridCol>
              </a:tblGrid>
              <a:tr h="17236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画面設計</a:t>
                      </a:r>
                      <a:endParaRPr 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URL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40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5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1-2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仮登録フォーム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/</a:t>
                      </a:r>
                      <a:r>
                        <a:rPr lang="en" altLang="ja-JP" sz="8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tmp</a:t>
                      </a:r>
                      <a:r>
                        <a:rPr lang="en" altLang="ja-JP" sz="800" b="0" kern="120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/user/register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画面項目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3B88E28-7EF0-4BFC-D004-8908063231BF}"/>
              </a:ext>
            </a:extLst>
          </p:cNvPr>
          <p:cNvSpPr txBox="1"/>
          <p:nvPr/>
        </p:nvSpPr>
        <p:spPr>
          <a:xfrm>
            <a:off x="321999" y="3757982"/>
            <a:ext cx="6293711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1)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入力値の前後にあるホワイトスペース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半角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,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全角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を削除する処理をミドルウェア上で行うこと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*password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は除く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2)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フリガナの入力は、ひらがな入力を変換する処理をミドルウェア上で行うこと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3)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バリデーションエラーでリダイレクトされたとき、入力値を再表示すること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*password, password2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は除く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1533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0D32-472C-C048-A45A-52B2387CBF2A}" type="slidenum">
              <a:rPr lang="ja-JP" altLang="en-US" smtClean="0"/>
              <a:pPr/>
              <a:t>6</a:t>
            </a:fld>
            <a:endParaRPr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CB2FC9C2-3F3E-3049-94B1-ECE18CE9E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81570"/>
              </p:ext>
            </p:extLst>
          </p:nvPr>
        </p:nvGraphicFramePr>
        <p:xfrm>
          <a:off x="336550" y="764704"/>
          <a:ext cx="9224962" cy="5780751"/>
        </p:xfrm>
        <a:graphic>
          <a:graphicData uri="http://schemas.openxmlformats.org/drawingml/2006/table">
            <a:tbl>
              <a:tblPr/>
              <a:tblGrid>
                <a:gridCol w="223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8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12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48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4887">
                  <a:extLst>
                    <a:ext uri="{9D8B030D-6E8A-4147-A177-3AD203B41FA5}">
                      <a16:colId xmlns:a16="http://schemas.microsoft.com/office/drawing/2014/main" val="1083645422"/>
                    </a:ext>
                  </a:extLst>
                </a:gridCol>
                <a:gridCol w="345607">
                  <a:extLst>
                    <a:ext uri="{9D8B030D-6E8A-4147-A177-3AD203B41FA5}">
                      <a16:colId xmlns:a16="http://schemas.microsoft.com/office/drawing/2014/main" val="3399826051"/>
                    </a:ext>
                  </a:extLst>
                </a:gridCol>
                <a:gridCol w="3456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21022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744556798"/>
                    </a:ext>
                  </a:extLst>
                </a:gridCol>
              </a:tblGrid>
              <a:tr h="15502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項目名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チェック項目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エラーメッセージ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391">
                <a:tc vMerge="1">
                  <a:txBody>
                    <a:bodyPr/>
                    <a:lstStyle/>
                    <a:p>
                      <a:pPr algn="ctr" fontAlgn="ctr"/>
                      <a:endParaRPr lang="en-US" sz="500" b="1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ja-JP" altLang="en-US" sz="500" b="1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必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須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桁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数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存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在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属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性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F</a:t>
                      </a:r>
                    </a:p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M</a:t>
                      </a:r>
                    </a:p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重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複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組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合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せ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ja-JP" altLang="en-US" sz="500" b="1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name1</a:t>
                      </a: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お名前</a:t>
                      </a:r>
                      <a:r>
                        <a:rPr lang="en-US" altLang="ja-JP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(</a:t>
                      </a:r>
                      <a:r>
                        <a:rPr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姓</a:t>
                      </a:r>
                      <a:r>
                        <a:rPr lang="en-US" altLang="ja-JP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)</a:t>
                      </a:r>
                      <a:r>
                        <a:rPr lang="ja-JP" altLang="en-US" sz="1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を入力してください。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2136942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name1</a:t>
                      </a: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お名前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(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姓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)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を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20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文字以内で入力してください。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027049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3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name2</a:t>
                      </a: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お名前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(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名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)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を入力してください。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661518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4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name2</a:t>
                      </a: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お名前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(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名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)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を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20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文字以内で入力してください。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66499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5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ruby1</a:t>
                      </a: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フリガナ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(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姓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)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を入力してください。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5285903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6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ruby1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フリガナ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(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姓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)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を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20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文字以内で入力してください。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7068712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7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ruby1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フリガナ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(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姓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)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をカタカナで入力してください。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カタカナのみ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3183209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8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ruby2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フリガナ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(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名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)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を入力してください。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5197929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9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ruby2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フリガナ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(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名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)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を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20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文字以内で入力してください。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632058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10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ruby2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フリガナ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(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名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)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をカタカナで入力してください。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カタカナのみ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9439925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birthday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誕生日を入力してください。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5329877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12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birthday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誕生日を正しく入力してください。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Y</a:t>
                      </a:r>
                      <a:r>
                        <a:rPr lang="ja-JP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年</a:t>
                      </a: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m</a:t>
                      </a:r>
                      <a:r>
                        <a:rPr lang="ja-JP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月</a:t>
                      </a: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d</a:t>
                      </a:r>
                      <a:r>
                        <a:rPr lang="ja-JP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日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3109293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13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email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メールアドレスを入力してください。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1781798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14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email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メールアドレスを正しく入力してください。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RFC</a:t>
                      </a:r>
                      <a:r>
                        <a:rPr lang="ja-JP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準拠で、</a:t>
                      </a: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Laravel</a:t>
                      </a:r>
                      <a:r>
                        <a:rPr lang="ja-JP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バリデーション機能の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Email:strict</a:t>
                      </a:r>
                      <a:r>
                        <a:rPr lang="ja-JP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で厳格に設定すること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6921953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15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email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このメールアドレスはすでに登録されています。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users.email</a:t>
                      </a:r>
                      <a:r>
                        <a:rPr lang="ja-JP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に同じメールアドレスがあり、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users.is_enabled</a:t>
                      </a: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=1</a:t>
                      </a:r>
                      <a:r>
                        <a:rPr lang="ja-JP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のユーザがないこと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9761503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16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password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パスワードを入力してください。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5396881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17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password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半角英数で大文字・小文字すべてを含み、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8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文字以上で入力してください。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半角英数を許容し、半角英数字の小文字、大文字すべてを含み、かつ</a:t>
                      </a: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8</a:t>
                      </a:r>
                      <a:r>
                        <a:rPr lang="ja-JP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文字以上であることをチェック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099196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18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password2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パスワード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(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再入力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)</a:t>
                      </a: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を入力してください。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341623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19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password2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同じパスワードを入力してください。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5286918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20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invitationCode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チームの招待コードが存在しません。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teams.invitation_code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38075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B02DD243-B8B8-E149-9807-FB58C34D9F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595457"/>
              </p:ext>
            </p:extLst>
          </p:nvPr>
        </p:nvGraphicFramePr>
        <p:xfrm>
          <a:off x="336550" y="208286"/>
          <a:ext cx="9008938" cy="412402"/>
        </p:xfrm>
        <a:graphic>
          <a:graphicData uri="http://schemas.openxmlformats.org/drawingml/2006/table">
            <a:tbl>
              <a:tblPr/>
              <a:tblGrid>
                <a:gridCol w="40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682368095"/>
                    </a:ext>
                  </a:extLst>
                </a:gridCol>
              </a:tblGrid>
              <a:tr h="17236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画面設計</a:t>
                      </a:r>
                      <a:endParaRPr 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URL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41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5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1-3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仮登録フォーム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/</a:t>
                      </a:r>
                      <a:r>
                        <a:rPr lang="en" altLang="ja-JP" sz="800" b="0" kern="120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tmp/user/register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バリデーション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5822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846778"/>
              </p:ext>
            </p:extLst>
          </p:nvPr>
        </p:nvGraphicFramePr>
        <p:xfrm>
          <a:off x="336550" y="223411"/>
          <a:ext cx="9008938" cy="396310"/>
        </p:xfrm>
        <a:graphic>
          <a:graphicData uri="http://schemas.openxmlformats.org/drawingml/2006/table">
            <a:tbl>
              <a:tblPr/>
              <a:tblGrid>
                <a:gridCol w="40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682368095"/>
                    </a:ext>
                  </a:extLst>
                </a:gridCol>
              </a:tblGrid>
              <a:tr h="1209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画面設計</a:t>
                      </a:r>
                      <a:endParaRPr 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URL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454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5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2-1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仮登録フォーム確認画面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/</a:t>
                      </a:r>
                      <a:r>
                        <a:rPr lang="en" altLang="ja-JP" sz="900" b="0" kern="120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tmp/user/register/confirm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画面表示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9214644" y="6814518"/>
            <a:ext cx="583009" cy="142874"/>
          </a:xfrm>
        </p:spPr>
        <p:txBody>
          <a:bodyPr/>
          <a:lstStyle/>
          <a:p>
            <a:fld id="{A7DE0D32-472C-C048-A45A-52B2387CBF2A}" type="slidenum">
              <a:rPr lang="ja-JP" altLang="en-US" smtClean="0"/>
              <a:pPr/>
              <a:t>7</a:t>
            </a:fld>
            <a:endParaRPr lang="ja-JP" altLang="en-US"/>
          </a:p>
        </p:txBody>
      </p:sp>
      <p:sp>
        <p:nvSpPr>
          <p:cNvPr id="27" name="四角形">
            <a:extLst>
              <a:ext uri="{FF2B5EF4-FFF2-40B4-BE49-F238E27FC236}">
                <a16:creationId xmlns:a16="http://schemas.microsoft.com/office/drawing/2014/main" id="{5D136F6A-52BB-436C-BF8C-B19A9D13CC88}"/>
              </a:ext>
            </a:extLst>
          </p:cNvPr>
          <p:cNvSpPr/>
          <p:nvPr/>
        </p:nvSpPr>
        <p:spPr>
          <a:xfrm>
            <a:off x="488504" y="836712"/>
            <a:ext cx="5184576" cy="5688632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11118F7-B541-A436-B2A3-756A7BF0E93D}"/>
              </a:ext>
            </a:extLst>
          </p:cNvPr>
          <p:cNvSpPr txBox="1"/>
          <p:nvPr/>
        </p:nvSpPr>
        <p:spPr>
          <a:xfrm>
            <a:off x="1602744" y="1380699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お名前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2365241-481B-E615-196F-5B01B3BEAFBA}"/>
              </a:ext>
            </a:extLst>
          </p:cNvPr>
          <p:cNvSpPr txBox="1"/>
          <p:nvPr/>
        </p:nvSpPr>
        <p:spPr>
          <a:xfrm>
            <a:off x="1577592" y="213244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フリガナ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012B637-46AE-1619-A96B-E9BBCD6D2CE8}"/>
              </a:ext>
            </a:extLst>
          </p:cNvPr>
          <p:cNvSpPr txBox="1"/>
          <p:nvPr/>
        </p:nvSpPr>
        <p:spPr>
          <a:xfrm>
            <a:off x="1577592" y="288419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誕生日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DA4CDA1-2397-6133-4B11-1216C57A3465}"/>
              </a:ext>
            </a:extLst>
          </p:cNvPr>
          <p:cNvSpPr txBox="1"/>
          <p:nvPr/>
        </p:nvSpPr>
        <p:spPr>
          <a:xfrm>
            <a:off x="1577592" y="3635943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メールアドレス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342DBCE-6581-A358-CE4F-0D2A677CFEF0}"/>
              </a:ext>
            </a:extLst>
          </p:cNvPr>
          <p:cNvSpPr txBox="1"/>
          <p:nvPr/>
        </p:nvSpPr>
        <p:spPr>
          <a:xfrm>
            <a:off x="1577592" y="4387691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パスワード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4E0EA48-0A5E-F504-EAC0-88961F6B1874}"/>
              </a:ext>
            </a:extLst>
          </p:cNvPr>
          <p:cNvSpPr txBox="1"/>
          <p:nvPr/>
        </p:nvSpPr>
        <p:spPr>
          <a:xfrm>
            <a:off x="1577592" y="5139439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チーム招待コード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B4EFCAE-41EE-0664-70BF-932A4266AA36}"/>
              </a:ext>
            </a:extLst>
          </p:cNvPr>
          <p:cNvSpPr/>
          <p:nvPr/>
        </p:nvSpPr>
        <p:spPr>
          <a:xfrm>
            <a:off x="3134952" y="5833273"/>
            <a:ext cx="1656184" cy="36470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送信する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868F9C5-FFB2-FE02-77E5-D487BF2A6429}"/>
              </a:ext>
            </a:extLst>
          </p:cNvPr>
          <p:cNvSpPr txBox="1"/>
          <p:nvPr/>
        </p:nvSpPr>
        <p:spPr>
          <a:xfrm>
            <a:off x="3215884" y="1380699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渡邊　透也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93781E5-9F6A-905B-9F7F-6FFA2A179EDC}"/>
              </a:ext>
            </a:extLst>
          </p:cNvPr>
          <p:cNvSpPr txBox="1"/>
          <p:nvPr/>
        </p:nvSpPr>
        <p:spPr>
          <a:xfrm>
            <a:off x="3215884" y="2132861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ワタナベ　トウヤ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4362AB8-84DF-B97F-A4B7-1A4D8CAD63B7}"/>
              </a:ext>
            </a:extLst>
          </p:cNvPr>
          <p:cNvSpPr txBox="1"/>
          <p:nvPr/>
        </p:nvSpPr>
        <p:spPr>
          <a:xfrm>
            <a:off x="3215884" y="2885023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1990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11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月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13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日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BB2A0CE-DA3A-C5A7-C159-93653C74BCDE}"/>
              </a:ext>
            </a:extLst>
          </p:cNvPr>
          <p:cNvSpPr txBox="1"/>
          <p:nvPr/>
        </p:nvSpPr>
        <p:spPr>
          <a:xfrm>
            <a:off x="3215884" y="3637185"/>
            <a:ext cx="14943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google@gmail.com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EE70FB9-C360-C7E9-6D80-2EB002A3A955}"/>
              </a:ext>
            </a:extLst>
          </p:cNvPr>
          <p:cNvSpPr txBox="1"/>
          <p:nvPr/>
        </p:nvSpPr>
        <p:spPr>
          <a:xfrm>
            <a:off x="3215884" y="4389347"/>
            <a:ext cx="8018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*******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99BBFBE-9510-DF26-53C2-D18A282D59E3}"/>
              </a:ext>
            </a:extLst>
          </p:cNvPr>
          <p:cNvSpPr txBox="1"/>
          <p:nvPr/>
        </p:nvSpPr>
        <p:spPr>
          <a:xfrm>
            <a:off x="3215884" y="5141509"/>
            <a:ext cx="9621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tksiuop9jks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1B734DC1-80C6-A117-E7E0-E5A3BFFD6920}"/>
              </a:ext>
            </a:extLst>
          </p:cNvPr>
          <p:cNvSpPr/>
          <p:nvPr/>
        </p:nvSpPr>
        <p:spPr>
          <a:xfrm>
            <a:off x="1335558" y="5833272"/>
            <a:ext cx="1656184" cy="3647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戻る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0742C74-478F-6BD8-D9A6-4A410C4AB29E}"/>
              </a:ext>
            </a:extLst>
          </p:cNvPr>
          <p:cNvSpPr txBox="1"/>
          <p:nvPr/>
        </p:nvSpPr>
        <p:spPr>
          <a:xfrm>
            <a:off x="5839760" y="1052736"/>
            <a:ext cx="3666388" cy="29700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お名前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name1 + 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空白 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+ name2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を結合した状態で表示する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フリガナ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ruby1 + 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空白 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+ ruby2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を結合した状態で表示する</a:t>
            </a: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誕生日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・左記と同じ形式で表示する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メールアドレス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・入力値をそのまま表示する</a:t>
            </a:r>
          </a:p>
          <a:p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パスワード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・入力値は表示せず、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********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で固定値を表示</a:t>
            </a: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チーム招待コード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・入力値をそのまま表示する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82732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0D32-472C-C048-A45A-52B2387CBF2A}" type="slidenum">
              <a:rPr lang="ja-JP" altLang="en-US" smtClean="0"/>
              <a:pPr/>
              <a:t>8</a:t>
            </a:fld>
            <a:endParaRPr lang="ja-JP" altLang="en-US"/>
          </a:p>
        </p:txBody>
      </p:sp>
      <p:graphicFrame>
        <p:nvGraphicFramePr>
          <p:cNvPr id="48" name="表 47">
            <a:extLst>
              <a:ext uri="{FF2B5EF4-FFF2-40B4-BE49-F238E27FC236}">
                <a16:creationId xmlns:a16="http://schemas.microsoft.com/office/drawing/2014/main" id="{40C400DA-8288-2747-984B-9B9887D36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116758"/>
              </p:ext>
            </p:extLst>
          </p:nvPr>
        </p:nvGraphicFramePr>
        <p:xfrm>
          <a:off x="336550" y="790067"/>
          <a:ext cx="8978788" cy="2239793"/>
        </p:xfrm>
        <a:graphic>
          <a:graphicData uri="http://schemas.openxmlformats.org/drawingml/2006/table">
            <a:tbl>
              <a:tblPr/>
              <a:tblGrid>
                <a:gridCol w="220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3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86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5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04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57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08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3259">
                  <a:extLst>
                    <a:ext uri="{9D8B030D-6E8A-4147-A177-3AD203B41FA5}">
                      <a16:colId xmlns:a16="http://schemas.microsoft.com/office/drawing/2014/main" val="583377651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970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3150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6628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5502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項目名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コントロール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桁数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チェック項目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初期表示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DB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39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必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須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桁数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存在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属性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F</a:t>
                      </a:r>
                    </a:p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M</a:t>
                      </a:r>
                    </a:p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組合せ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お名前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242410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フリガナ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541657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3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誕生日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5580669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4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メールアドレス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793628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5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パスワード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5026693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6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チーム招待コード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423278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7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戻るボタン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submit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name=“back”</a:t>
                      </a:r>
                      <a:r>
                        <a:rPr lang="ja-JP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で設定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68107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8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送信するボタン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submit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kumimoji="0" lang="ja-JP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name=“next”</a:t>
                      </a:r>
                      <a:r>
                        <a:rPr lang="ja-JP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で設定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373826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6E56A0DC-223C-7E4F-94CA-2A443E2CB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896206"/>
              </p:ext>
            </p:extLst>
          </p:nvPr>
        </p:nvGraphicFramePr>
        <p:xfrm>
          <a:off x="336550" y="208286"/>
          <a:ext cx="9008938" cy="423857"/>
        </p:xfrm>
        <a:graphic>
          <a:graphicData uri="http://schemas.openxmlformats.org/drawingml/2006/table">
            <a:tbl>
              <a:tblPr/>
              <a:tblGrid>
                <a:gridCol w="40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682368095"/>
                    </a:ext>
                  </a:extLst>
                </a:gridCol>
              </a:tblGrid>
              <a:tr h="17236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画面設計</a:t>
                      </a:r>
                      <a:endParaRPr 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URL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40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5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2-2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仮登録フォーム確認画面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/</a:t>
                      </a:r>
                      <a:r>
                        <a:rPr lang="en" altLang="ja-JP" sz="800" b="0" kern="120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tmp/user/register/confirm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画面項目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2802AEB-114D-06F8-D296-1A94618D7CE2}"/>
              </a:ext>
            </a:extLst>
          </p:cNvPr>
          <p:cNvSpPr txBox="1"/>
          <p:nvPr/>
        </p:nvSpPr>
        <p:spPr>
          <a:xfrm>
            <a:off x="321999" y="3254611"/>
            <a:ext cx="58368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1)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戻るボタン、送信するボタン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name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属性で処理を分けるため、何れも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name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属性を付与すること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2)Request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クラスから値を取得後、入力値はすべてセッションに保存すること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3)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セッション保存以外で、画面表示用にセットする変数にはパスワードを含めないこと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0520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005055"/>
              </p:ext>
            </p:extLst>
          </p:nvPr>
        </p:nvGraphicFramePr>
        <p:xfrm>
          <a:off x="336550" y="223411"/>
          <a:ext cx="9008938" cy="396310"/>
        </p:xfrm>
        <a:graphic>
          <a:graphicData uri="http://schemas.openxmlformats.org/drawingml/2006/table">
            <a:tbl>
              <a:tblPr/>
              <a:tblGrid>
                <a:gridCol w="40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682368095"/>
                    </a:ext>
                  </a:extLst>
                </a:gridCol>
              </a:tblGrid>
              <a:tr h="1209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画面設計</a:t>
                      </a:r>
                      <a:endParaRPr 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URL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454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5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3-1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仮登録フォーム完了画面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/</a:t>
                      </a:r>
                      <a:r>
                        <a:rPr lang="en" altLang="ja-JP" sz="900" b="0" kern="120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tmp/user/register/confirm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画面表示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9214644" y="6814518"/>
            <a:ext cx="583009" cy="142874"/>
          </a:xfrm>
        </p:spPr>
        <p:txBody>
          <a:bodyPr/>
          <a:lstStyle/>
          <a:p>
            <a:fld id="{A7DE0D32-472C-C048-A45A-52B2387CBF2A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27" name="四角形">
            <a:extLst>
              <a:ext uri="{FF2B5EF4-FFF2-40B4-BE49-F238E27FC236}">
                <a16:creationId xmlns:a16="http://schemas.microsoft.com/office/drawing/2014/main" id="{5D136F6A-52BB-436C-BF8C-B19A9D13CC88}"/>
              </a:ext>
            </a:extLst>
          </p:cNvPr>
          <p:cNvSpPr/>
          <p:nvPr/>
        </p:nvSpPr>
        <p:spPr>
          <a:xfrm>
            <a:off x="488504" y="836712"/>
            <a:ext cx="5184576" cy="2448272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11118F7-B541-A436-B2A3-756A7BF0E93D}"/>
              </a:ext>
            </a:extLst>
          </p:cNvPr>
          <p:cNvSpPr txBox="1"/>
          <p:nvPr/>
        </p:nvSpPr>
        <p:spPr>
          <a:xfrm>
            <a:off x="1602744" y="1683768"/>
            <a:ext cx="32880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メールを送信しました。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届いたリンクより、本登録有効化してください。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四角形">
            <a:extLst>
              <a:ext uri="{FF2B5EF4-FFF2-40B4-BE49-F238E27FC236}">
                <a16:creationId xmlns:a16="http://schemas.microsoft.com/office/drawing/2014/main" id="{57D96DCB-4647-DDCF-CCC3-B99461004A79}"/>
              </a:ext>
            </a:extLst>
          </p:cNvPr>
          <p:cNvSpPr/>
          <p:nvPr/>
        </p:nvSpPr>
        <p:spPr>
          <a:xfrm>
            <a:off x="488504" y="4157957"/>
            <a:ext cx="5184576" cy="2448272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886DC82-7D4C-4A66-44A0-707AAC10062A}"/>
              </a:ext>
            </a:extLst>
          </p:cNvPr>
          <p:cNvSpPr txBox="1"/>
          <p:nvPr/>
        </p:nvSpPr>
        <p:spPr>
          <a:xfrm>
            <a:off x="488504" y="3849780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メール送信内容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8605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전략회의 테마">
  <a:themeElements>
    <a:clrScheme name="2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lumMod val="7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5400000" scaled="0"/>
        </a:gradFill>
        <a:ln w="28575">
          <a:solidFill>
            <a:srgbClr val="FF3300"/>
          </a:solidFill>
          <a:prstDash val="sysDot"/>
          <a:round/>
          <a:headEnd/>
          <a:tailEnd/>
        </a:ln>
        <a:effectLst>
          <a:prstShdw prst="shdw17" dist="17961" dir="2700000">
            <a:srgbClr val="991F00"/>
          </a:prstShdw>
        </a:effectLst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00FF">
                <a:gamma/>
                <a:tint val="0"/>
                <a:invGamma/>
              </a:srgbClr>
            </a:gs>
            <a:gs pos="100000">
              <a:srgbClr val="FF00FF"/>
            </a:gs>
          </a:gsLst>
          <a:path path="rect">
            <a:fillToRect l="50000" t="50000" r="50000" b="50000"/>
          </a:path>
        </a:gra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기본 디자인">
  <a:themeElements>
    <a:clrScheme name="2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chemeClr val="bg2">
              <a:lumMod val="60000"/>
              <a:lumOff val="40000"/>
            </a:schemeClr>
          </a:solidFill>
          <a:prstDash val="solid"/>
          <a:round/>
          <a:headEnd/>
          <a:tailEnd/>
        </a:ln>
        <a:effectLst/>
      </a:spPr>
      <a:bodyPr wrap="none" rtlCol="0" anchor="ctr"/>
      <a:lstStyle>
        <a:defPPr algn="ctr"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00FF">
                <a:gamma/>
                <a:tint val="0"/>
                <a:invGamma/>
              </a:srgbClr>
            </a:gs>
            <a:gs pos="100000">
              <a:srgbClr val="FF00FF"/>
            </a:gs>
          </a:gsLst>
          <a:path path="rect">
            <a:fillToRect l="50000" t="50000" r="50000" b="50000"/>
          </a:path>
        </a:gra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기본 디자인">
  <a:themeElements>
    <a:clrScheme name="2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chemeClr val="bg2">
              <a:lumMod val="60000"/>
              <a:lumOff val="40000"/>
            </a:schemeClr>
          </a:solidFill>
          <a:prstDash val="solid"/>
          <a:round/>
          <a:headEnd/>
          <a:tailEnd/>
        </a:ln>
        <a:effectLst/>
      </a:spPr>
      <a:bodyPr wrap="none" rtlCol="0" anchor="ctr"/>
      <a:lstStyle>
        <a:defPPr algn="ctr"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00FF">
                <a:gamma/>
                <a:tint val="0"/>
                <a:invGamma/>
              </a:srgbClr>
            </a:gs>
            <a:gs pos="100000">
              <a:srgbClr val="FF00FF"/>
            </a:gs>
          </a:gsLst>
          <a:path path="rect">
            <a:fillToRect l="50000" t="50000" r="50000" b="50000"/>
          </a:path>
        </a:gra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6_기본 디자인">
  <a:themeElements>
    <a:clrScheme name="2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chemeClr val="bg2">
              <a:lumMod val="60000"/>
              <a:lumOff val="40000"/>
            </a:schemeClr>
          </a:solidFill>
          <a:prstDash val="solid"/>
          <a:round/>
          <a:headEnd/>
          <a:tailEnd/>
        </a:ln>
        <a:effectLst/>
      </a:spPr>
      <a:bodyPr wrap="none" rtlCol="0" anchor="ctr"/>
      <a:lstStyle>
        <a:defPPr algn="ctr"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00FF">
                <a:gamma/>
                <a:tint val="0"/>
                <a:invGamma/>
              </a:srgbClr>
            </a:gs>
            <a:gs pos="100000">
              <a:srgbClr val="FF00FF"/>
            </a:gs>
          </a:gsLst>
          <a:path path="rect">
            <a:fillToRect l="50000" t="50000" r="50000" b="50000"/>
          </a:path>
        </a:gra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7_기본 디자인">
  <a:themeElements>
    <a:clrScheme name="2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chemeClr val="bg2">
              <a:lumMod val="60000"/>
              <a:lumOff val="40000"/>
            </a:schemeClr>
          </a:solidFill>
          <a:prstDash val="solid"/>
          <a:round/>
          <a:headEnd/>
          <a:tailEnd/>
        </a:ln>
        <a:effectLst/>
      </a:spPr>
      <a:bodyPr wrap="none" rtlCol="0" anchor="ctr"/>
      <a:lstStyle>
        <a:defPPr algn="ctr"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00FF">
                <a:gamma/>
                <a:tint val="0"/>
                <a:invGamma/>
              </a:srgbClr>
            </a:gs>
            <a:gs pos="100000">
              <a:srgbClr val="FF00FF"/>
            </a:gs>
          </a:gsLst>
          <a:path path="rect">
            <a:fillToRect l="50000" t="50000" r="50000" b="50000"/>
          </a:path>
        </a:gra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86984</TotalTime>
  <Words>1280</Words>
  <Application>Microsoft Office PowerPoint</Application>
  <PresentationFormat>A4 210 x 297 mm</PresentationFormat>
  <Paragraphs>630</Paragraphs>
  <Slides>10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6</vt:i4>
      </vt:variant>
      <vt:variant>
        <vt:lpstr>スライド タイトル</vt:lpstr>
      </vt:variant>
      <vt:variant>
        <vt:i4>10</vt:i4>
      </vt:variant>
    </vt:vector>
  </HeadingPairs>
  <TitlesOfParts>
    <vt:vector size="22" baseType="lpstr">
      <vt:lpstr>굴림</vt:lpstr>
      <vt:lpstr>맑은 고딕</vt:lpstr>
      <vt:lpstr>メイリオ</vt:lpstr>
      <vt:lpstr>メイリオ</vt:lpstr>
      <vt:lpstr>Arial</vt:lpstr>
      <vt:lpstr>Wingdings</vt:lpstr>
      <vt:lpstr>Office 테마</vt:lpstr>
      <vt:lpstr>전략회의 테마</vt:lpstr>
      <vt:lpstr>4_기본 디자인</vt:lpstr>
      <vt:lpstr>5_기본 디자인</vt:lpstr>
      <vt:lpstr>6_기본 디자인</vt:lpstr>
      <vt:lpstr>7_기본 디자인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透也 渡邊</cp:lastModifiedBy>
  <cp:revision>2800</cp:revision>
  <cp:lastPrinted>2019-01-29T07:36:25Z</cp:lastPrinted>
  <dcterms:created xsi:type="dcterms:W3CDTF">2016-04-24T23:26:34Z</dcterms:created>
  <dcterms:modified xsi:type="dcterms:W3CDTF">2023-01-10T13:49:00Z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C:\mySingle\TEMP\2017戦略大会Marketing1207.pptx</vt:lpwstr>
  </property>
</Properties>
</file>