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  <p:sldMasterId id="2147483675" r:id="rId3"/>
    <p:sldMasterId id="2147483687" r:id="rId4"/>
    <p:sldMasterId id="2147483700" r:id="rId5"/>
    <p:sldMasterId id="2147483713" r:id="rId6"/>
  </p:sldMasterIdLst>
  <p:notesMasterIdLst>
    <p:notesMasterId r:id="rId23"/>
  </p:notesMasterIdLst>
  <p:handoutMasterIdLst>
    <p:handoutMasterId r:id="rId24"/>
  </p:handoutMasterIdLst>
  <p:sldIdLst>
    <p:sldId id="1725" r:id="rId7"/>
    <p:sldId id="1823" r:id="rId8"/>
    <p:sldId id="1743" r:id="rId9"/>
    <p:sldId id="1786" r:id="rId10"/>
    <p:sldId id="1852" r:id="rId11"/>
    <p:sldId id="1787" r:id="rId12"/>
    <p:sldId id="1845" r:id="rId13"/>
    <p:sldId id="1853" r:id="rId14"/>
    <p:sldId id="1846" r:id="rId15"/>
    <p:sldId id="1854" r:id="rId16"/>
    <p:sldId id="1847" r:id="rId17"/>
    <p:sldId id="1848" r:id="rId18"/>
    <p:sldId id="1849" r:id="rId19"/>
    <p:sldId id="1850" r:id="rId20"/>
    <p:sldId id="1855" r:id="rId21"/>
    <p:sldId id="1851" r:id="rId22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6068">
          <p15:clr>
            <a:srgbClr val="A4A3A4"/>
          </p15:clr>
        </p15:guide>
        <p15:guide id="3" pos="172">
          <p15:clr>
            <a:srgbClr val="A4A3A4"/>
          </p15:clr>
        </p15:guide>
        <p15:guide id="4" pos="57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9B8"/>
    <a:srgbClr val="77933C"/>
    <a:srgbClr val="D9D9D9"/>
    <a:srgbClr val="0000CC"/>
    <a:srgbClr val="FFFFFF"/>
    <a:srgbClr val="2D11FB"/>
    <a:srgbClr val="FFFF99"/>
    <a:srgbClr val="FFFFCC"/>
    <a:srgbClr val="3399FF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96" autoAdjust="0"/>
    <p:restoredTop sz="95615" autoAdjust="0"/>
  </p:normalViewPr>
  <p:slideViewPr>
    <p:cSldViewPr snapToObjects="1" showGuides="1">
      <p:cViewPr varScale="1">
        <p:scale>
          <a:sx n="107" d="100"/>
          <a:sy n="107" d="100"/>
        </p:scale>
        <p:origin x="952" y="168"/>
      </p:cViewPr>
      <p:guideLst>
        <p:guide orient="horz" pos="1344"/>
        <p:guide pos="6068"/>
        <p:guide pos="172"/>
        <p:guide pos="57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透也 渡邊" userId="60a3035e3d99f22e" providerId="LiveId" clId="{6A24346F-BC9D-4B9A-A46A-5FF42CE47D0B}"/>
    <pc:docChg chg="undo custSel addSld delSld modSld">
      <pc:chgData name="透也 渡邊" userId="60a3035e3d99f22e" providerId="LiveId" clId="{6A24346F-BC9D-4B9A-A46A-5FF42CE47D0B}" dt="2023-01-10T13:48:54.120" v="3157" actId="6549"/>
      <pc:docMkLst>
        <pc:docMk/>
      </pc:docMkLst>
      <pc:sldChg chg="modSp mod">
        <pc:chgData name="透也 渡邊" userId="60a3035e3d99f22e" providerId="LiveId" clId="{6A24346F-BC9D-4B9A-A46A-5FF42CE47D0B}" dt="2023-01-10T13:09:02.839" v="2373" actId="6549"/>
        <pc:sldMkLst>
          <pc:docMk/>
          <pc:sldMk cId="3475055732" sldId="1725"/>
        </pc:sldMkLst>
        <pc:spChg chg="mod">
          <ac:chgData name="透也 渡邊" userId="60a3035e3d99f22e" providerId="LiveId" clId="{6A24346F-BC9D-4B9A-A46A-5FF42CE47D0B}" dt="2023-01-10T13:09:02.839" v="2373" actId="6549"/>
          <ac:spMkLst>
            <pc:docMk/>
            <pc:sldMk cId="3475055732" sldId="1725"/>
            <ac:spMk id="3" creationId="{00000000-0000-0000-0000-000000000000}"/>
          </ac:spMkLst>
        </pc:spChg>
      </pc:sldChg>
      <pc:sldChg chg="addSp delSp modSp mod">
        <pc:chgData name="透也 渡邊" userId="60a3035e3d99f22e" providerId="LiveId" clId="{6A24346F-BC9D-4B9A-A46A-5FF42CE47D0B}" dt="2023-01-10T13:06:27.124" v="2182" actId="20577"/>
        <pc:sldMkLst>
          <pc:docMk/>
          <pc:sldMk cId="136489951" sldId="1786"/>
        </pc:sldMkLst>
        <pc:spChg chg="add del mod">
          <ac:chgData name="透也 渡邊" userId="60a3035e3d99f22e" providerId="LiveId" clId="{6A24346F-BC9D-4B9A-A46A-5FF42CE47D0B}" dt="2023-01-10T12:20:51.115" v="11" actId="478"/>
          <ac:spMkLst>
            <pc:docMk/>
            <pc:sldMk cId="136489951" sldId="1786"/>
            <ac:spMk id="2" creationId="{7293233B-C2B1-90DA-305D-178F01553D11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3" creationId="{211118F7-B541-A436-B2A3-756A7BF0E93D}"/>
          </ac:spMkLst>
        </pc:spChg>
        <pc:spChg chg="add mod">
          <ac:chgData name="透也 渡邊" userId="60a3035e3d99f22e" providerId="LiveId" clId="{6A24346F-BC9D-4B9A-A46A-5FF42CE47D0B}" dt="2023-01-10T12:26:41.409" v="220" actId="1038"/>
          <ac:spMkLst>
            <pc:docMk/>
            <pc:sldMk cId="136489951" sldId="1786"/>
            <ac:spMk id="4" creationId="{15E04D62-9582-F796-050F-64893E9D9EF4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5" creationId="{92798C2F-F114-011D-6497-29750E03AAFB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6" creationId="{7BB6FF2C-FABE-AA83-1330-B50E752DE368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7" creationId="{32365241-481B-E615-196F-5B01B3BEAFBA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8" creationId="{DEC93F57-64BD-F2DB-B04A-6FBCBB010918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0" creationId="{4C5D6822-5C68-8596-366B-48111A4B833B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2" creationId="{E922A269-36D5-BB25-04CE-40CD05E7B796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3" creationId="{0012B637-46AE-1619-A96B-E9BBCD6D2CE8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4" creationId="{A1181CA6-245B-0C70-9E3D-BA47D9544EC3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5" creationId="{CDA4CDA1-2397-6133-4B11-1216C57A3465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6" creationId="{9D8C0995-C7A9-C916-D1F8-2C8A310FF4F6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7" creationId="{7342DBCE-6581-A358-CE4F-0D2A677CFEF0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8" creationId="{78045DDA-3148-266D-A3DD-121DAFFBCFBE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9" creationId="{CA720BB8-B2EB-E730-EDFE-2321E43DB0F3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20" creationId="{79030830-BDB8-9B5D-790A-572A1593A94F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21" creationId="{14E0EA48-0A5E-F504-EAC0-88961F6B1874}"/>
          </ac:spMkLst>
        </pc:spChg>
        <pc:spChg chg="add mod">
          <ac:chgData name="透也 渡邊" userId="60a3035e3d99f22e" providerId="LiveId" clId="{6A24346F-BC9D-4B9A-A46A-5FF42CE47D0B}" dt="2023-01-10T12:27:20.121" v="239" actId="1076"/>
          <ac:spMkLst>
            <pc:docMk/>
            <pc:sldMk cId="136489951" sldId="1786"/>
            <ac:spMk id="22" creationId="{17EF17A6-0473-BD45-0F44-4263D41FF7D8}"/>
          </ac:spMkLst>
        </pc:spChg>
        <pc:spChg chg="add mod">
          <ac:chgData name="透也 渡邊" userId="60a3035e3d99f22e" providerId="LiveId" clId="{6A24346F-BC9D-4B9A-A46A-5FF42CE47D0B}" dt="2023-01-10T12:30:52.555" v="292" actId="2792"/>
          <ac:spMkLst>
            <pc:docMk/>
            <pc:sldMk cId="136489951" sldId="1786"/>
            <ac:spMk id="23" creationId="{3B4EFCAE-41EE-0664-70BF-932A4266AA36}"/>
          </ac:spMkLst>
        </pc:spChg>
        <pc:spChg chg="add mod">
          <ac:chgData name="透也 渡邊" userId="60a3035e3d99f22e" providerId="LiveId" clId="{6A24346F-BC9D-4B9A-A46A-5FF42CE47D0B}" dt="2023-01-10T12:28:57.860" v="266" actId="404"/>
          <ac:spMkLst>
            <pc:docMk/>
            <pc:sldMk cId="136489951" sldId="1786"/>
            <ac:spMk id="24" creationId="{1667C25E-CBE8-1738-FB04-4A6A0925DB7E}"/>
          </ac:spMkLst>
        </pc:spChg>
        <pc:spChg chg="add mod">
          <ac:chgData name="透也 渡邊" userId="60a3035e3d99f22e" providerId="LiveId" clId="{6A24346F-BC9D-4B9A-A46A-5FF42CE47D0B}" dt="2023-01-10T12:27:43.297" v="245" actId="571"/>
          <ac:spMkLst>
            <pc:docMk/>
            <pc:sldMk cId="136489951" sldId="1786"/>
            <ac:spMk id="25" creationId="{D288026C-07FB-569E-F11A-BB5E87F678ED}"/>
          </ac:spMkLst>
        </pc:spChg>
        <pc:spChg chg="add mod">
          <ac:chgData name="透也 渡邊" userId="60a3035e3d99f22e" providerId="LiveId" clId="{6A24346F-BC9D-4B9A-A46A-5FF42CE47D0B}" dt="2023-01-10T12:27:43.054" v="244" actId="571"/>
          <ac:spMkLst>
            <pc:docMk/>
            <pc:sldMk cId="136489951" sldId="1786"/>
            <ac:spMk id="26" creationId="{1D6A86B1-B0D6-0B59-6FAC-95790A2BB1E3}"/>
          </ac:spMkLst>
        </pc:spChg>
        <pc:spChg chg="mod">
          <ac:chgData name="透也 渡邊" userId="60a3035e3d99f22e" providerId="LiveId" clId="{6A24346F-BC9D-4B9A-A46A-5FF42CE47D0B}" dt="2023-01-10T12:27:15.256" v="237" actId="14100"/>
          <ac:spMkLst>
            <pc:docMk/>
            <pc:sldMk cId="136489951" sldId="1786"/>
            <ac:spMk id="27" creationId="{5D136F6A-52BB-436C-BF8C-B19A9D13CC88}"/>
          </ac:spMkLst>
        </pc:spChg>
        <pc:spChg chg="add mod">
          <ac:chgData name="透也 渡邊" userId="60a3035e3d99f22e" providerId="LiveId" clId="{6A24346F-BC9D-4B9A-A46A-5FF42CE47D0B}" dt="2023-01-10T12:29:05.305" v="268" actId="1076"/>
          <ac:spMkLst>
            <pc:docMk/>
            <pc:sldMk cId="136489951" sldId="1786"/>
            <ac:spMk id="28" creationId="{584052D3-45B4-126B-B043-A34F0C9CCA3B}"/>
          </ac:spMkLst>
        </pc:spChg>
        <pc:spChg chg="add mod">
          <ac:chgData name="透也 渡邊" userId="60a3035e3d99f22e" providerId="LiveId" clId="{6A24346F-BC9D-4B9A-A46A-5FF42CE47D0B}" dt="2023-01-10T12:29:08.527" v="269" actId="571"/>
          <ac:spMkLst>
            <pc:docMk/>
            <pc:sldMk cId="136489951" sldId="1786"/>
            <ac:spMk id="29" creationId="{2ED1728C-7C5D-4B63-3686-EC97BA6CDBE8}"/>
          </ac:spMkLst>
        </pc:spChg>
        <pc:spChg chg="add mod">
          <ac:chgData name="透也 渡邊" userId="60a3035e3d99f22e" providerId="LiveId" clId="{6A24346F-BC9D-4B9A-A46A-5FF42CE47D0B}" dt="2023-01-10T12:29:17.364" v="270" actId="571"/>
          <ac:spMkLst>
            <pc:docMk/>
            <pc:sldMk cId="136489951" sldId="1786"/>
            <ac:spMk id="30" creationId="{EE6637DF-1091-FE15-BA6B-75CFD61BFE2B}"/>
          </ac:spMkLst>
        </pc:spChg>
        <pc:spChg chg="add mod">
          <ac:chgData name="透也 渡邊" userId="60a3035e3d99f22e" providerId="LiveId" clId="{6A24346F-BC9D-4B9A-A46A-5FF42CE47D0B}" dt="2023-01-10T12:29:51.737" v="271" actId="571"/>
          <ac:spMkLst>
            <pc:docMk/>
            <pc:sldMk cId="136489951" sldId="1786"/>
            <ac:spMk id="31" creationId="{C0659A76-042D-A78E-49AB-5D96F77CAD2B}"/>
          </ac:spMkLst>
        </pc:spChg>
        <pc:spChg chg="add mod">
          <ac:chgData name="透也 渡邊" userId="60a3035e3d99f22e" providerId="LiveId" clId="{6A24346F-BC9D-4B9A-A46A-5FF42CE47D0B}" dt="2023-01-10T12:29:55.130" v="272" actId="571"/>
          <ac:spMkLst>
            <pc:docMk/>
            <pc:sldMk cId="136489951" sldId="1786"/>
            <ac:spMk id="32" creationId="{BC0ED53E-DCD8-4D42-B4CB-1905B0EB6B66}"/>
          </ac:spMkLst>
        </pc:spChg>
        <pc:spChg chg="add mod">
          <ac:chgData name="透也 渡邊" userId="60a3035e3d99f22e" providerId="LiveId" clId="{6A24346F-BC9D-4B9A-A46A-5FF42CE47D0B}" dt="2023-01-10T12:29:59.561" v="273" actId="571"/>
          <ac:spMkLst>
            <pc:docMk/>
            <pc:sldMk cId="136489951" sldId="1786"/>
            <ac:spMk id="33" creationId="{1D873BF2-852E-42E9-A6CC-8FB7EBF90A55}"/>
          </ac:spMkLst>
        </pc:spChg>
        <pc:spChg chg="add mod">
          <ac:chgData name="透也 渡邊" userId="60a3035e3d99f22e" providerId="LiveId" clId="{6A24346F-BC9D-4B9A-A46A-5FF42CE47D0B}" dt="2023-01-10T12:30:06.826" v="274" actId="571"/>
          <ac:spMkLst>
            <pc:docMk/>
            <pc:sldMk cId="136489951" sldId="1786"/>
            <ac:spMk id="34" creationId="{7F67B905-3FDC-56ED-D4BD-BDA0199795E9}"/>
          </ac:spMkLst>
        </pc:spChg>
        <pc:spChg chg="add mod">
          <ac:chgData name="透也 渡邊" userId="60a3035e3d99f22e" providerId="LiveId" clId="{6A24346F-BC9D-4B9A-A46A-5FF42CE47D0B}" dt="2023-01-10T12:30:09.728" v="275" actId="571"/>
          <ac:spMkLst>
            <pc:docMk/>
            <pc:sldMk cId="136489951" sldId="1786"/>
            <ac:spMk id="35" creationId="{9D9745EB-A991-0191-3A52-9DDEF37ADE66}"/>
          </ac:spMkLst>
        </pc:spChg>
        <pc:graphicFrameChg chg="mod modGraphic">
          <ac:chgData name="透也 渡邊" userId="60a3035e3d99f22e" providerId="LiveId" clId="{6A24346F-BC9D-4B9A-A46A-5FF42CE47D0B}" dt="2023-01-10T13:06:27.124" v="2182" actId="20577"/>
          <ac:graphicFrameMkLst>
            <pc:docMk/>
            <pc:sldMk cId="136489951" sldId="1786"/>
            <ac:graphicFrameMk id="11" creationId="{00000000-0000-0000-0000-000000000000}"/>
          </ac:graphicFrameMkLst>
        </pc:graphicFrameChg>
      </pc:sldChg>
      <pc:sldChg chg="addSp modSp mod">
        <pc:chgData name="透也 渡邊" userId="60a3035e3d99f22e" providerId="LiveId" clId="{6A24346F-BC9D-4B9A-A46A-5FF42CE47D0B}" dt="2023-01-10T13:44:39.704" v="2925" actId="20577"/>
        <pc:sldMkLst>
          <pc:docMk/>
          <pc:sldMk cId="1721533391" sldId="1787"/>
        </pc:sldMkLst>
        <pc:spChg chg="add mod">
          <ac:chgData name="透也 渡邊" userId="60a3035e3d99f22e" providerId="LiveId" clId="{6A24346F-BC9D-4B9A-A46A-5FF42CE47D0B}" dt="2023-01-10T13:44:39.704" v="2925" actId="20577"/>
          <ac:spMkLst>
            <pc:docMk/>
            <pc:sldMk cId="1721533391" sldId="1787"/>
            <ac:spMk id="2" creationId="{53B88E28-7EF0-4BFC-D004-8908063231BF}"/>
          </ac:spMkLst>
        </pc:spChg>
        <pc:graphicFrameChg chg="modGraphic">
          <ac:chgData name="透也 渡邊" userId="60a3035e3d99f22e" providerId="LiveId" clId="{6A24346F-BC9D-4B9A-A46A-5FF42CE47D0B}" dt="2023-01-10T13:36:57.175" v="2710" actId="20577"/>
          <ac:graphicFrameMkLst>
            <pc:docMk/>
            <pc:sldMk cId="1721533391" sldId="1787"/>
            <ac:graphicFrameMk id="48" creationId="{40C400DA-8288-2747-984B-9B9887D36696}"/>
          </ac:graphicFrameMkLst>
        </pc:graphicFrameChg>
      </pc:sldChg>
      <pc:sldChg chg="addSp delSp modSp mod">
        <pc:chgData name="透也 渡邊" userId="60a3035e3d99f22e" providerId="LiveId" clId="{6A24346F-BC9D-4B9A-A46A-5FF42CE47D0B}" dt="2023-01-10T13:06:18.112" v="2168" actId="20577"/>
        <pc:sldMkLst>
          <pc:docMk/>
          <pc:sldMk cId="2705822015" sldId="1845"/>
        </pc:sldMkLst>
        <pc:spChg chg="add del">
          <ac:chgData name="透也 渡邊" userId="60a3035e3d99f22e" providerId="LiveId" clId="{6A24346F-BC9D-4B9A-A46A-5FF42CE47D0B}" dt="2023-01-10T12:49:18.361" v="1075" actId="22"/>
          <ac:spMkLst>
            <pc:docMk/>
            <pc:sldMk cId="2705822015" sldId="1845"/>
            <ac:spMk id="3" creationId="{19A638CC-555A-6CC7-8277-0341F0105B7A}"/>
          </ac:spMkLst>
        </pc:spChg>
        <pc:graphicFrameChg chg="mod modGraphic">
          <ac:chgData name="透也 渡邊" userId="60a3035e3d99f22e" providerId="LiveId" clId="{6A24346F-BC9D-4B9A-A46A-5FF42CE47D0B}" dt="2023-01-10T13:06:18.112" v="2168" actId="20577"/>
          <ac:graphicFrameMkLst>
            <pc:docMk/>
            <pc:sldMk cId="2705822015" sldId="1845"/>
            <ac:graphicFrameMk id="5" creationId="{B02DD243-B8B8-E149-9807-FB58C34D9F68}"/>
          </ac:graphicFrameMkLst>
        </pc:graphicFrameChg>
        <pc:graphicFrameChg chg="mod modGraphic">
          <ac:chgData name="透也 渡邊" userId="60a3035e3d99f22e" providerId="LiveId" clId="{6A24346F-BC9D-4B9A-A46A-5FF42CE47D0B}" dt="2023-01-10T12:46:18.086" v="1071" actId="20577"/>
          <ac:graphicFrameMkLst>
            <pc:docMk/>
            <pc:sldMk cId="2705822015" sldId="1845"/>
            <ac:graphicFrameMk id="7" creationId="{CB2FC9C2-3F3E-3049-94B1-ECE18CE9E4C7}"/>
          </ac:graphicFrameMkLst>
        </pc:graphicFrameChg>
      </pc:sldChg>
      <pc:sldChg chg="add del">
        <pc:chgData name="透也 渡邊" userId="60a3035e3d99f22e" providerId="LiveId" clId="{6A24346F-BC9D-4B9A-A46A-5FF42CE47D0B}" dt="2023-01-10T12:49:13.211" v="1073"/>
        <pc:sldMkLst>
          <pc:docMk/>
          <pc:sldMk cId="1746228138" sldId="1846"/>
        </pc:sldMkLst>
      </pc:sldChg>
      <pc:sldChg chg="addSp delSp modSp add mod">
        <pc:chgData name="透也 渡邊" userId="60a3035e3d99f22e" providerId="LiveId" clId="{6A24346F-BC9D-4B9A-A46A-5FF42CE47D0B}" dt="2023-01-10T13:08:25.163" v="2366" actId="208"/>
        <pc:sldMkLst>
          <pc:docMk/>
          <pc:sldMk cId="4082732665" sldId="1846"/>
        </pc:sldMkLst>
        <pc:spChg chg="add mod">
          <ac:chgData name="透也 渡邊" userId="60a3035e3d99f22e" providerId="LiveId" clId="{6A24346F-BC9D-4B9A-A46A-5FF42CE47D0B}" dt="2023-01-10T12:50:08.923" v="1080" actId="571"/>
          <ac:spMkLst>
            <pc:docMk/>
            <pc:sldMk cId="4082732665" sldId="1846"/>
            <ac:spMk id="2" creationId="{B0500C7F-A3F3-D990-1230-1B16ABEB4352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" creationId="{211118F7-B541-A436-B2A3-756A7BF0E93D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4" creationId="{15E04D62-9582-F796-050F-64893E9D9EF4}"/>
          </ac:spMkLst>
        </pc:spChg>
        <pc:spChg chg="del">
          <ac:chgData name="透也 渡邊" userId="60a3035e3d99f22e" providerId="LiveId" clId="{6A24346F-BC9D-4B9A-A46A-5FF42CE47D0B}" dt="2023-01-10T12:50:13.726" v="1081" actId="478"/>
          <ac:spMkLst>
            <pc:docMk/>
            <pc:sldMk cId="4082732665" sldId="1846"/>
            <ac:spMk id="5" creationId="{92798C2F-F114-011D-6497-29750E03AAF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6" creationId="{7BB6FF2C-FABE-AA83-1330-B50E752DE368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7" creationId="{32365241-481B-E615-196F-5B01B3BEAFBA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8" creationId="{DEC93F57-64BD-F2DB-B04A-6FBCBB010918}"/>
          </ac:spMkLst>
        </pc:spChg>
        <pc:spChg chg="del">
          <ac:chgData name="透也 渡邊" userId="60a3035e3d99f22e" providerId="LiveId" clId="{6A24346F-BC9D-4B9A-A46A-5FF42CE47D0B}" dt="2023-01-10T12:50:30.783" v="1104" actId="478"/>
          <ac:spMkLst>
            <pc:docMk/>
            <pc:sldMk cId="4082732665" sldId="1846"/>
            <ac:spMk id="10" creationId="{4C5D6822-5C68-8596-366B-48111A4B833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2" creationId="{E922A269-36D5-BB25-04CE-40CD05E7B796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13" creationId="{0012B637-46AE-1619-A96B-E9BBCD6D2CE8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4" creationId="{A1181CA6-245B-0C70-9E3D-BA47D9544EC3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15" creationId="{CDA4CDA1-2397-6133-4B11-1216C57A3465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6" creationId="{9D8C0995-C7A9-C916-D1F8-2C8A310FF4F6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17" creationId="{7342DBCE-6581-A358-CE4F-0D2A677CFEF0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8" creationId="{78045DDA-3148-266D-A3DD-121DAFFBCFBE}"/>
          </ac:spMkLst>
        </pc:spChg>
        <pc:spChg chg="del">
          <ac:chgData name="透也 渡邊" userId="60a3035e3d99f22e" providerId="LiveId" clId="{6A24346F-BC9D-4B9A-A46A-5FF42CE47D0B}" dt="2023-01-10T12:50:58.814" v="1126" actId="478"/>
          <ac:spMkLst>
            <pc:docMk/>
            <pc:sldMk cId="4082732665" sldId="1846"/>
            <ac:spMk id="19" creationId="{CA720BB8-B2EB-E730-EDFE-2321E43DB0F3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0" creationId="{79030830-BDB8-9B5D-790A-572A1593A94F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1" creationId="{14E0EA48-0A5E-F504-EAC0-88961F6B1874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2" creationId="{17EF17A6-0473-BD45-0F44-4263D41FF7D8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3" creationId="{3B4EFCAE-41EE-0664-70BF-932A4266AA36}"/>
          </ac:spMkLst>
        </pc:spChg>
        <pc:spChg chg="del">
          <ac:chgData name="透也 渡邊" userId="60a3035e3d99f22e" providerId="LiveId" clId="{6A24346F-BC9D-4B9A-A46A-5FF42CE47D0B}" dt="2023-01-10T12:49:56.951" v="1077" actId="478"/>
          <ac:spMkLst>
            <pc:docMk/>
            <pc:sldMk cId="4082732665" sldId="1846"/>
            <ac:spMk id="24" creationId="{1667C25E-CBE8-1738-FB04-4A6A0925DB7E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5" creationId="{B868F9C5-FFB2-FE02-77E5-D487BF2A6429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6" creationId="{193781E5-9F6A-905B-9F7F-6FFA2A179EDC}"/>
          </ac:spMkLst>
        </pc:spChg>
        <pc:spChg chg="mod">
          <ac:chgData name="透也 渡邊" userId="60a3035e3d99f22e" providerId="LiveId" clId="{6A24346F-BC9D-4B9A-A46A-5FF42CE47D0B}" dt="2023-01-10T12:56:48.375" v="1657" actId="14100"/>
          <ac:spMkLst>
            <pc:docMk/>
            <pc:sldMk cId="4082732665" sldId="1846"/>
            <ac:spMk id="27" creationId="{5D136F6A-52BB-436C-BF8C-B19A9D13CC88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8" creationId="{584052D3-45B4-126B-B043-A34F0C9CCA3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9" creationId="{2ED1728C-7C5D-4B63-3686-EC97BA6CDBE8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0" creationId="{EE6637DF-1091-FE15-BA6B-75CFD61BFE2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1" creationId="{C0659A76-042D-A78E-49AB-5D96F77CAD2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2" creationId="{BC0ED53E-DCD8-4D42-B4CB-1905B0EB6B66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3" creationId="{1D873BF2-852E-42E9-A6CC-8FB7EBF90A55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4" creationId="{7F67B905-3FDC-56ED-D4BD-BDA0199795E9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5" creationId="{9D9745EB-A991-0191-3A52-9DDEF37ADE66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6" creationId="{54362AB8-84DF-B97F-A4B7-1A4D8CAD63B7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7" creationId="{FBB2A0CE-DA3A-C5A7-C159-93653C74BCDE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8" creationId="{8EE70FB9-C360-C7E9-6D80-2EB002A3A955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9" creationId="{099BBFBE-9510-DF26-53C2-D18A282D59E3}"/>
          </ac:spMkLst>
        </pc:spChg>
        <pc:spChg chg="add mod">
          <ac:chgData name="透也 渡邊" userId="60a3035e3d99f22e" providerId="LiveId" clId="{6A24346F-BC9D-4B9A-A46A-5FF42CE47D0B}" dt="2023-01-10T13:08:25.163" v="2366" actId="208"/>
          <ac:spMkLst>
            <pc:docMk/>
            <pc:sldMk cId="4082732665" sldId="1846"/>
            <ac:spMk id="40" creationId="{1B734DC1-80C6-A117-E7E0-E5A3BFFD6920}"/>
          </ac:spMkLst>
        </pc:spChg>
        <pc:spChg chg="add mod">
          <ac:chgData name="透也 渡邊" userId="60a3035e3d99f22e" providerId="LiveId" clId="{6A24346F-BC9D-4B9A-A46A-5FF42CE47D0B}" dt="2023-01-10T13:01:55.066" v="1842" actId="20577"/>
          <ac:spMkLst>
            <pc:docMk/>
            <pc:sldMk cId="4082732665" sldId="1846"/>
            <ac:spMk id="41" creationId="{40742C74-478F-6BD8-D9A6-4A410C4AB29E}"/>
          </ac:spMkLst>
        </pc:spChg>
        <pc:spChg chg="add del mod">
          <ac:chgData name="透也 渡邊" userId="60a3035e3d99f22e" providerId="LiveId" clId="{6A24346F-BC9D-4B9A-A46A-5FF42CE47D0B}" dt="2023-01-10T12:57:01.153" v="1660" actId="478"/>
          <ac:spMkLst>
            <pc:docMk/>
            <pc:sldMk cId="4082732665" sldId="1846"/>
            <ac:spMk id="42" creationId="{E8E2ED42-5260-D9D4-352A-0E7D1AAA2C9D}"/>
          </ac:spMkLst>
        </pc:spChg>
        <pc:spChg chg="add del mod">
          <ac:chgData name="透也 渡邊" userId="60a3035e3d99f22e" providerId="LiveId" clId="{6A24346F-BC9D-4B9A-A46A-5FF42CE47D0B}" dt="2023-01-10T12:57:17.205" v="1673"/>
          <ac:spMkLst>
            <pc:docMk/>
            <pc:sldMk cId="4082732665" sldId="1846"/>
            <ac:spMk id="43" creationId="{31192D41-C10C-55DF-12C6-A896F7832B99}"/>
          </ac:spMkLst>
        </pc:spChg>
        <pc:spChg chg="add del mod">
          <ac:chgData name="透也 渡邊" userId="60a3035e3d99f22e" providerId="LiveId" clId="{6A24346F-BC9D-4B9A-A46A-5FF42CE47D0B}" dt="2023-01-10T12:57:17.205" v="1675"/>
          <ac:spMkLst>
            <pc:docMk/>
            <pc:sldMk cId="4082732665" sldId="1846"/>
            <ac:spMk id="44" creationId="{0965A0FE-92B3-D931-B26B-0215D24AEF68}"/>
          </ac:spMkLst>
        </pc:spChg>
        <pc:spChg chg="add del mod">
          <ac:chgData name="透也 渡邊" userId="60a3035e3d99f22e" providerId="LiveId" clId="{6A24346F-BC9D-4B9A-A46A-5FF42CE47D0B}" dt="2023-01-10T12:58:01.560" v="1717"/>
          <ac:spMkLst>
            <pc:docMk/>
            <pc:sldMk cId="4082732665" sldId="1846"/>
            <ac:spMk id="45" creationId="{35185FB4-5664-6C43-2573-4D3BD8A04E1E}"/>
          </ac:spMkLst>
        </pc:spChg>
        <pc:spChg chg="add del mod">
          <ac:chgData name="透也 渡邊" userId="60a3035e3d99f22e" providerId="LiveId" clId="{6A24346F-BC9D-4B9A-A46A-5FF42CE47D0B}" dt="2023-01-10T12:58:01.560" v="1719"/>
          <ac:spMkLst>
            <pc:docMk/>
            <pc:sldMk cId="4082732665" sldId="1846"/>
            <ac:spMk id="46" creationId="{B53BD553-D538-0A75-AD2B-4394D0650A93}"/>
          </ac:spMkLst>
        </pc:spChg>
        <pc:graphicFrameChg chg="mod modGraphic">
          <ac:chgData name="透也 渡邊" userId="60a3035e3d99f22e" providerId="LiveId" clId="{6A24346F-BC9D-4B9A-A46A-5FF42CE47D0B}" dt="2023-01-10T13:06:36.537" v="2196" actId="20577"/>
          <ac:graphicFrameMkLst>
            <pc:docMk/>
            <pc:sldMk cId="4082732665" sldId="1846"/>
            <ac:graphicFrameMk id="11" creationId="{00000000-0000-0000-0000-000000000000}"/>
          </ac:graphicFrameMkLst>
        </pc:graphicFrameChg>
      </pc:sldChg>
      <pc:sldChg chg="add del">
        <pc:chgData name="透也 渡邊" userId="60a3035e3d99f22e" providerId="LiveId" clId="{6A24346F-BC9D-4B9A-A46A-5FF42CE47D0B}" dt="2023-01-10T12:49:13.211" v="1073"/>
        <pc:sldMkLst>
          <pc:docMk/>
          <pc:sldMk cId="734299467" sldId="1847"/>
        </pc:sldMkLst>
      </pc:sldChg>
      <pc:sldChg chg="addSp delSp modSp add mod">
        <pc:chgData name="透也 渡邊" userId="60a3035e3d99f22e" providerId="LiveId" clId="{6A24346F-BC9D-4B9A-A46A-5FF42CE47D0B}" dt="2023-01-10T13:07:26.829" v="2363" actId="20577"/>
        <pc:sldMkLst>
          <pc:docMk/>
          <pc:sldMk cId="2720520323" sldId="1847"/>
        </pc:sldMkLst>
        <pc:spChg chg="add mod">
          <ac:chgData name="透也 渡邊" userId="60a3035e3d99f22e" providerId="LiveId" clId="{6A24346F-BC9D-4B9A-A46A-5FF42CE47D0B}" dt="2023-01-10T13:07:26.829" v="2363" actId="20577"/>
          <ac:spMkLst>
            <pc:docMk/>
            <pc:sldMk cId="2720520323" sldId="1847"/>
            <ac:spMk id="2" creationId="{E2802AEB-114D-06F8-D296-1A94618D7CE2}"/>
          </ac:spMkLst>
        </pc:spChg>
        <pc:graphicFrameChg chg="mod modGraphic">
          <ac:chgData name="透也 渡邊" userId="60a3035e3d99f22e" providerId="LiveId" clId="{6A24346F-BC9D-4B9A-A46A-5FF42CE47D0B}" dt="2023-01-10T13:05:40.624" v="2154" actId="20577"/>
          <ac:graphicFrameMkLst>
            <pc:docMk/>
            <pc:sldMk cId="2720520323" sldId="1847"/>
            <ac:graphicFrameMk id="5" creationId="{6E56A0DC-223C-7E4F-94CA-2A443E2CB34A}"/>
          </ac:graphicFrameMkLst>
        </pc:graphicFrameChg>
        <pc:graphicFrameChg chg="add del mod modGraphic">
          <ac:chgData name="透也 渡邊" userId="60a3035e3d99f22e" providerId="LiveId" clId="{6A24346F-BC9D-4B9A-A46A-5FF42CE47D0B}" dt="2023-01-10T13:01:41.041" v="1839"/>
          <ac:graphicFrameMkLst>
            <pc:docMk/>
            <pc:sldMk cId="2720520323" sldId="1847"/>
            <ac:graphicFrameMk id="48" creationId="{40C400DA-8288-2747-984B-9B9887D36696}"/>
          </ac:graphicFrameMkLst>
        </pc:graphicFrameChg>
      </pc:sldChg>
      <pc:sldChg chg="addSp delSp modSp add mod">
        <pc:chgData name="透也 渡邊" userId="60a3035e3d99f22e" providerId="LiveId" clId="{6A24346F-BC9D-4B9A-A46A-5FF42CE47D0B}" dt="2023-01-10T13:47:11.878" v="3137" actId="20577"/>
        <pc:sldMkLst>
          <pc:docMk/>
          <pc:sldMk cId="3988605292" sldId="1848"/>
        </pc:sldMkLst>
        <pc:spChg chg="add mod">
          <ac:chgData name="透也 渡邊" userId="60a3035e3d99f22e" providerId="LiveId" clId="{6A24346F-BC9D-4B9A-A46A-5FF42CE47D0B}" dt="2023-01-10T13:46:37.786" v="3090" actId="571"/>
          <ac:spMkLst>
            <pc:docMk/>
            <pc:sldMk cId="3988605292" sldId="1848"/>
            <ac:spMk id="2" creationId="{57D96DCB-4647-DDCF-CCC3-B99461004A79}"/>
          </ac:spMkLst>
        </pc:spChg>
        <pc:spChg chg="mod">
          <ac:chgData name="透也 渡邊" userId="60a3035e3d99f22e" providerId="LiveId" clId="{6A24346F-BC9D-4B9A-A46A-5FF42CE47D0B}" dt="2023-01-10T13:46:01.360" v="3088" actId="1076"/>
          <ac:spMkLst>
            <pc:docMk/>
            <pc:sldMk cId="3988605292" sldId="1848"/>
            <ac:spMk id="3" creationId="{211118F7-B541-A436-B2A3-756A7BF0E93D}"/>
          </ac:spMkLst>
        </pc:spChg>
        <pc:spChg chg="add mod">
          <ac:chgData name="透也 渡邊" userId="60a3035e3d99f22e" providerId="LiveId" clId="{6A24346F-BC9D-4B9A-A46A-5FF42CE47D0B}" dt="2023-01-10T13:46:48.865" v="3112" actId="1076"/>
          <ac:spMkLst>
            <pc:docMk/>
            <pc:sldMk cId="3988605292" sldId="1848"/>
            <ac:spMk id="4" creationId="{4886DC82-7D4C-4A66-44A0-707AAC10062A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7" creationId="{32365241-481B-E615-196F-5B01B3BEAFBA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13" creationId="{0012B637-46AE-1619-A96B-E9BBCD6D2CE8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15" creationId="{CDA4CDA1-2397-6133-4B11-1216C57A3465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17" creationId="{7342DBCE-6581-A358-CE4F-0D2A677CFEF0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21" creationId="{14E0EA48-0A5E-F504-EAC0-88961F6B1874}"/>
          </ac:spMkLst>
        </pc:spChg>
        <pc:spChg chg="del">
          <ac:chgData name="透也 渡邊" userId="60a3035e3d99f22e" providerId="LiveId" clId="{6A24346F-BC9D-4B9A-A46A-5FF42CE47D0B}" dt="2023-01-10T13:45:09.576" v="2930" actId="478"/>
          <ac:spMkLst>
            <pc:docMk/>
            <pc:sldMk cId="3988605292" sldId="1848"/>
            <ac:spMk id="23" creationId="{3B4EFCAE-41EE-0664-70BF-932A4266AA36}"/>
          </ac:spMkLst>
        </pc:spChg>
        <pc:spChg chg="del">
          <ac:chgData name="透也 渡邊" userId="60a3035e3d99f22e" providerId="LiveId" clId="{6A24346F-BC9D-4B9A-A46A-5FF42CE47D0B}" dt="2023-01-10T13:45:07.863" v="2928" actId="478"/>
          <ac:spMkLst>
            <pc:docMk/>
            <pc:sldMk cId="3988605292" sldId="1848"/>
            <ac:spMk id="25" creationId="{B868F9C5-FFB2-FE02-77E5-D487BF2A6429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26" creationId="{193781E5-9F6A-905B-9F7F-6FFA2A179EDC}"/>
          </ac:spMkLst>
        </pc:spChg>
        <pc:spChg chg="mod">
          <ac:chgData name="透也 渡邊" userId="60a3035e3d99f22e" providerId="LiveId" clId="{6A24346F-BC9D-4B9A-A46A-5FF42CE47D0B}" dt="2023-01-10T13:45:57.143" v="3087" actId="14100"/>
          <ac:spMkLst>
            <pc:docMk/>
            <pc:sldMk cId="3988605292" sldId="1848"/>
            <ac:spMk id="27" creationId="{5D136F6A-52BB-436C-BF8C-B19A9D13CC88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6" creationId="{54362AB8-84DF-B97F-A4B7-1A4D8CAD63B7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7" creationId="{FBB2A0CE-DA3A-C5A7-C159-93653C74BCDE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8" creationId="{8EE70FB9-C360-C7E9-6D80-2EB002A3A955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9" creationId="{099BBFBE-9510-DF26-53C2-D18A282D59E3}"/>
          </ac:spMkLst>
        </pc:spChg>
        <pc:spChg chg="del">
          <ac:chgData name="透也 渡邊" userId="60a3035e3d99f22e" providerId="LiveId" clId="{6A24346F-BC9D-4B9A-A46A-5FF42CE47D0B}" dt="2023-01-10T13:45:09.118" v="2929" actId="478"/>
          <ac:spMkLst>
            <pc:docMk/>
            <pc:sldMk cId="3988605292" sldId="1848"/>
            <ac:spMk id="40" creationId="{1B734DC1-80C6-A117-E7E0-E5A3BFFD6920}"/>
          </ac:spMkLst>
        </pc:spChg>
        <pc:spChg chg="del">
          <ac:chgData name="透也 渡邊" userId="60a3035e3d99f22e" providerId="LiveId" clId="{6A24346F-BC9D-4B9A-A46A-5FF42CE47D0B}" dt="2023-01-10T13:46:31.638" v="3089" actId="478"/>
          <ac:spMkLst>
            <pc:docMk/>
            <pc:sldMk cId="3988605292" sldId="1848"/>
            <ac:spMk id="41" creationId="{40742C74-478F-6BD8-D9A6-4A410C4AB29E}"/>
          </ac:spMkLst>
        </pc:spChg>
        <pc:graphicFrameChg chg="modGraphic">
          <ac:chgData name="透也 渡邊" userId="60a3035e3d99f22e" providerId="LiveId" clId="{6A24346F-BC9D-4B9A-A46A-5FF42CE47D0B}" dt="2023-01-10T13:47:11.878" v="3137" actId="20577"/>
          <ac:graphicFrameMkLst>
            <pc:docMk/>
            <pc:sldMk cId="3988605292" sldId="1848"/>
            <ac:graphicFrameMk id="11" creationId="{00000000-0000-0000-0000-000000000000}"/>
          </ac:graphicFrameMkLst>
        </pc:graphicFrameChg>
      </pc:sldChg>
      <pc:sldChg chg="new del">
        <pc:chgData name="透也 渡邊" userId="60a3035e3d99f22e" providerId="LiveId" clId="{6A24346F-BC9D-4B9A-A46A-5FF42CE47D0B}" dt="2023-01-10T13:01:07.228" v="1820" actId="680"/>
        <pc:sldMkLst>
          <pc:docMk/>
          <pc:sldMk cId="4250394079" sldId="1848"/>
        </pc:sldMkLst>
      </pc:sldChg>
      <pc:sldChg chg="addSp delSp modSp add mod">
        <pc:chgData name="透也 渡邊" userId="60a3035e3d99f22e" providerId="LiveId" clId="{6A24346F-BC9D-4B9A-A46A-5FF42CE47D0B}" dt="2023-01-10T13:48:54.120" v="3157" actId="6549"/>
        <pc:sldMkLst>
          <pc:docMk/>
          <pc:sldMk cId="3435889944" sldId="1849"/>
        </pc:sldMkLst>
        <pc:spChg chg="mod">
          <ac:chgData name="透也 渡邊" userId="60a3035e3d99f22e" providerId="LiveId" clId="{6A24346F-BC9D-4B9A-A46A-5FF42CE47D0B}" dt="2023-01-10T13:48:54.120" v="3157" actId="6549"/>
          <ac:spMkLst>
            <pc:docMk/>
            <pc:sldMk cId="3435889944" sldId="1849"/>
            <ac:spMk id="2" creationId="{E2802AEB-114D-06F8-D296-1A94618D7CE2}"/>
          </ac:spMkLst>
        </pc:spChg>
        <pc:graphicFrameChg chg="add mod modGraphic">
          <ac:chgData name="透也 渡邊" userId="60a3035e3d99f22e" providerId="LiveId" clId="{6A24346F-BC9D-4B9A-A46A-5FF42CE47D0B}" dt="2023-01-10T13:48:41.716" v="3155" actId="2165"/>
          <ac:graphicFrameMkLst>
            <pc:docMk/>
            <pc:sldMk cId="3435889944" sldId="1849"/>
            <ac:graphicFrameMk id="3" creationId="{52F04D9A-4FC3-9DA6-31D5-3A9CA4B2B7F7}"/>
          </ac:graphicFrameMkLst>
        </pc:graphicFrameChg>
        <pc:graphicFrameChg chg="modGraphic">
          <ac:chgData name="透也 渡邊" userId="60a3035e3d99f22e" providerId="LiveId" clId="{6A24346F-BC9D-4B9A-A46A-5FF42CE47D0B}" dt="2023-01-10T13:47:15.831" v="3139" actId="20577"/>
          <ac:graphicFrameMkLst>
            <pc:docMk/>
            <pc:sldMk cId="3435889944" sldId="1849"/>
            <ac:graphicFrameMk id="5" creationId="{6E56A0DC-223C-7E4F-94CA-2A443E2CB34A}"/>
          </ac:graphicFrameMkLst>
        </pc:graphicFrameChg>
        <pc:graphicFrameChg chg="del">
          <ac:chgData name="透也 渡邊" userId="60a3035e3d99f22e" providerId="LiveId" clId="{6A24346F-BC9D-4B9A-A46A-5FF42CE47D0B}" dt="2023-01-10T13:47:27.572" v="3141" actId="478"/>
          <ac:graphicFrameMkLst>
            <pc:docMk/>
            <pc:sldMk cId="3435889944" sldId="1849"/>
            <ac:graphicFrameMk id="48" creationId="{40C400DA-8288-2747-984B-9B9887D36696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0529" cy="497524"/>
          </a:xfrm>
          <a:prstGeom prst="rect">
            <a:avLst/>
          </a:prstGeom>
        </p:spPr>
        <p:txBody>
          <a:bodyPr vert="horz" lIns="91552" tIns="45776" rIns="91552" bIns="4577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083" y="1"/>
            <a:ext cx="2950529" cy="497524"/>
          </a:xfrm>
          <a:prstGeom prst="rect">
            <a:avLst/>
          </a:prstGeom>
        </p:spPr>
        <p:txBody>
          <a:bodyPr vert="horz" lIns="91552" tIns="45776" rIns="91552" bIns="45776" rtlCol="0"/>
          <a:lstStyle>
            <a:lvl1pPr algn="r">
              <a:defRPr sz="1200"/>
            </a:lvl1pPr>
          </a:lstStyle>
          <a:p>
            <a:fld id="{647EA25E-29EA-48E7-9300-AB75ED5D0BAD}" type="datetimeFigureOut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226"/>
            <a:ext cx="2950529" cy="497523"/>
          </a:xfrm>
          <a:prstGeom prst="rect">
            <a:avLst/>
          </a:prstGeom>
        </p:spPr>
        <p:txBody>
          <a:bodyPr vert="horz" lIns="91552" tIns="45776" rIns="91552" bIns="4577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083" y="9440226"/>
            <a:ext cx="2950529" cy="497523"/>
          </a:xfrm>
          <a:prstGeom prst="rect">
            <a:avLst/>
          </a:prstGeom>
        </p:spPr>
        <p:txBody>
          <a:bodyPr vert="horz" lIns="91552" tIns="45776" rIns="91552" bIns="45776" rtlCol="0" anchor="b"/>
          <a:lstStyle>
            <a:lvl1pPr algn="r">
              <a:defRPr sz="1200"/>
            </a:lvl1pPr>
          </a:lstStyle>
          <a:p>
            <a:fld id="{A3F1C4D7-D4ED-4F20-B725-4BADA6A8B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065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50529" cy="497524"/>
          </a:xfrm>
          <a:prstGeom prst="rect">
            <a:avLst/>
          </a:prstGeom>
        </p:spPr>
        <p:txBody>
          <a:bodyPr vert="horz" lIns="91544" tIns="45771" rIns="91544" bIns="4577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083" y="1"/>
            <a:ext cx="2950529" cy="497524"/>
          </a:xfrm>
          <a:prstGeom prst="rect">
            <a:avLst/>
          </a:prstGeom>
        </p:spPr>
        <p:txBody>
          <a:bodyPr vert="horz" lIns="91544" tIns="45771" rIns="91544" bIns="45771" rtlCol="0"/>
          <a:lstStyle>
            <a:lvl1pPr algn="r">
              <a:defRPr sz="1200"/>
            </a:lvl1pPr>
          </a:lstStyle>
          <a:p>
            <a:fld id="{48B328DD-68C3-4521-BFB2-48C82D24969E}" type="datetimeFigureOut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6125"/>
            <a:ext cx="5384800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4" tIns="45771" rIns="91544" bIns="457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04" y="4720909"/>
            <a:ext cx="5446396" cy="4472940"/>
          </a:xfrm>
          <a:prstGeom prst="rect">
            <a:avLst/>
          </a:prstGeom>
        </p:spPr>
        <p:txBody>
          <a:bodyPr vert="horz" lIns="91544" tIns="45771" rIns="91544" bIns="4577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227"/>
            <a:ext cx="2950529" cy="497523"/>
          </a:xfrm>
          <a:prstGeom prst="rect">
            <a:avLst/>
          </a:prstGeom>
        </p:spPr>
        <p:txBody>
          <a:bodyPr vert="horz" lIns="91544" tIns="45771" rIns="91544" bIns="4577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083" y="9440227"/>
            <a:ext cx="2950529" cy="497523"/>
          </a:xfrm>
          <a:prstGeom prst="rect">
            <a:avLst/>
          </a:prstGeom>
        </p:spPr>
        <p:txBody>
          <a:bodyPr vert="horz" lIns="91544" tIns="45771" rIns="91544" bIns="45771" rtlCol="0" anchor="b"/>
          <a:lstStyle>
            <a:lvl1pPr algn="r">
              <a:defRPr sz="1200"/>
            </a:lvl1pPr>
          </a:lstStyle>
          <a:p>
            <a:fld id="{23611AF9-53B0-4FF5-B3B1-63AFBC2323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49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644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76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52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512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8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532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943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999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00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311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243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38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8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9295-E3C7-450D-923A-AFC48B06E63F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10152" y="6520259"/>
            <a:ext cx="2311400" cy="365125"/>
          </a:xfrm>
        </p:spPr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ADEC-0E27-4C69-B8BA-9C79A6BCE3ED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48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8" y="274648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45F-D250-4438-835C-7475B46EE602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9214644" y="6657975"/>
            <a:ext cx="583009" cy="142874"/>
          </a:xfrm>
        </p:spPr>
        <p:txBody>
          <a:bodyPr/>
          <a:lstStyle>
            <a:lvl1pPr>
              <a:defRPr sz="900"/>
            </a:lvl1pPr>
          </a:lstStyle>
          <a:p>
            <a:fld id="{A7DE0D32-472C-C048-A45A-52B2387CBF2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333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361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59DBA-AA4E-4616-A591-AD76CE80F34A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3630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542FB-62CD-476E-9566-5BDD163D0A6B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7685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25428-DD69-471B-89E8-80942125D2F5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0558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54A85-F7CF-49CD-A599-C4005E2D17C2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1774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168CE-E876-4652-8086-EDDCB3D4DADE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241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BF2EB-DE01-4399-A641-B138BC02849D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331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E74C-679A-4908-A6BC-B3A3E38723F3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4E52E-77B2-4AEC-9537-6EE3370D26C1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0675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0E978-3059-4653-9D09-285B3935E95A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6074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C8352-A723-4188-84CB-22BF0CE4C760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1755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1684C-39C8-4B6E-A94C-3D31026395EC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4280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0FE14-CFF7-4FAF-80A9-07BB08EA4767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23094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3AFF3-E8F3-4CA4-928C-58CCE8E754AF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6939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A53A9-2FCC-4FF5-A3CA-EF40B0C782D0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1992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0C2B2-35B3-4CFD-A8E8-9BD7924276A5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84108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F7F5A-0D15-4CED-9ADA-66CD2B1B42DC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83443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07555-3486-4FEC-921A-B3BC49AD78D8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904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1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6390-AE7B-4D61-9A07-9AF9FFB5E87B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7B6DE-D08E-42B9-B3A9-F7C07D381F6A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3756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B54B-5099-431E-B813-33EA2EFC1B86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2459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6F614-3AAF-4FCC-8240-EE0F21E34B10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8499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44DDA-A2DF-4E18-9D7B-4E945F87959F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91850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66B8B-8EB7-4A9B-8492-03CB468FEE6B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46725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84120-233D-48EF-8B95-2AB0F473F4B9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76704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12A41-43BC-4CB9-A979-2FB02B32A892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63399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36474-3F4E-48D1-8098-40038A1F6F24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44300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8F889-6254-489A-8AD7-3BB86B95F6D8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27726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512FA-7DE1-4980-B229-E49C322DE2F2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830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C6E0-8D4D-42DE-B8A8-BDEB735F58CD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63924-484B-4A9B-9703-3708000C067C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6998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938A2-6422-491B-8CE2-FA293405EEFF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01483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B88DD-4DD3-42CA-85D3-23E00FC46B63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62473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2D9F6-DE07-407B-8276-3412FA6185C9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50792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99357-F397-4715-B1B0-8A148BA56BE0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37204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E821B-9610-4100-8AFC-8C7A0E89C841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44466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8C3FE-3AC0-48C2-B3BF-E64B82D87981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1099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1C2BC-F47C-4182-BD53-0DB254362AEC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39791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8D4A0-D4CC-41EE-B44C-82DCFCE1D6B4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77649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94A62-B97A-40C0-BE24-4B0F7082AC4F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912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0A8F-D6BE-4877-B5ED-B6AD0B24BA81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82059-D184-4986-AB1F-BEAE124646F0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36892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2D3C0-3F9B-47D8-AAF2-DBB6A9ED60A6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13943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F013E-545A-47BF-A4D8-7133B9E51634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46271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9C6C-5F3B-423F-80A1-B45AFA1BC51D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48787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144EA-E986-45A5-B626-EB4001346B4D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27620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4EDB8-9D3C-4780-A64D-286292D089B1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99910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AAA1C-A25C-4594-BC36-02464DF6794A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62214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D92C6-68EE-42AA-96EA-0D3FC6F39F75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446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07E4-42E4-47E5-AC51-3BD35FC9293E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C837-8973-485E-A57C-5B54A9B966ED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90072" y="255563"/>
            <a:ext cx="2311400" cy="365125"/>
          </a:xfrm>
        </p:spPr>
        <p:txBody>
          <a:bodyPr/>
          <a:lstStyle>
            <a:lvl1pPr>
              <a:defRPr sz="2000"/>
            </a:lvl1pPr>
          </a:lstStyle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5" name="직선 연결선 14"/>
          <p:cNvCxnSpPr/>
          <p:nvPr userDrawn="1"/>
        </p:nvCxnSpPr>
        <p:spPr bwMode="auto">
          <a:xfrm flipV="1">
            <a:off x="272480" y="618362"/>
            <a:ext cx="9289032" cy="232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6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1D08-152F-4F81-B930-8C6CCC0B571B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56C5-46BC-471D-A969-1FFD4EDA953A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C004-A3F9-4129-80E3-CDDFBFFFDC09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6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25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92696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80483A-F7DF-4101-A95A-8623FE04F05A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8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77EB14-854A-48F4-B2FE-4024D9BF5F3C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5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0EA318-2585-43FC-BBBF-8A96C563C0F0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4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776E75-9451-47A2-9CB5-CA55A464FCE6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4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44488" y="2453987"/>
            <a:ext cx="55504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OLDWs</a:t>
            </a:r>
            <a:r>
              <a:rPr lang="ja-JP" altLang="en-US" sz="240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　ユーザー仮登録</a:t>
            </a:r>
            <a:r>
              <a:rPr lang="en-US" altLang="ja-JP" sz="24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(</a:t>
            </a:r>
            <a:r>
              <a:rPr lang="ja-JP" altLang="en-US" sz="240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チーム作成</a:t>
            </a:r>
            <a:r>
              <a:rPr lang="en-US" altLang="ja-JP" sz="24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)</a:t>
            </a:r>
          </a:p>
          <a:p>
            <a:r>
              <a:rPr lang="ja-JP" altLang="en-US" sz="2400" dirty="0">
                <a:latin typeface="Meiryo" panose="020B0604030504040204" pitchFamily="34" charset="-128"/>
                <a:ea typeface="Meiryo" panose="020B0604030504040204" pitchFamily="34" charset="-128"/>
                <a:cs typeface="Meiryo UI" pitchFamily="50" charset="-128"/>
              </a:rPr>
              <a:t>設計書</a:t>
            </a:r>
            <a:endParaRPr lang="ja-JP" altLang="ja-JP" sz="2400" dirty="0">
              <a:latin typeface="Meiryo" panose="020B0604030504040204" pitchFamily="34" charset="-128"/>
              <a:ea typeface="Meiryo" panose="020B0604030504040204" pitchFamily="34" charset="-128"/>
              <a:cs typeface="Meiryo UI" pitchFamily="50" charset="-128"/>
            </a:endParaRPr>
          </a:p>
        </p:txBody>
      </p:sp>
      <p:cxnSp>
        <p:nvCxnSpPr>
          <p:cNvPr id="5" name="直線コネクタ 4"/>
          <p:cNvCxnSpPr>
            <a:cxnSpLocks/>
          </p:cNvCxnSpPr>
          <p:nvPr/>
        </p:nvCxnSpPr>
        <p:spPr>
          <a:xfrm>
            <a:off x="344488" y="3284984"/>
            <a:ext cx="4735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0" y="0"/>
            <a:ext cx="9906000" cy="119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7473280" y="6525344"/>
            <a:ext cx="2311400" cy="365125"/>
          </a:xfrm>
        </p:spPr>
        <p:txBody>
          <a:bodyPr/>
          <a:lstStyle/>
          <a:p>
            <a:fld id="{5FDFB2CA-97C4-43B8-825E-45CFE1742E08}" type="slidenum">
              <a:rPr lang="ko-KR" altLang="en-US" sz="900" smtClean="0"/>
              <a:pPr/>
              <a:t>1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475055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/>
        </p:nvGraphicFramePr>
        <p:xfrm>
          <a:off x="336550" y="223411"/>
          <a:ext cx="9008938" cy="325269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9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</a:t>
                      </a:r>
                      <a:endParaRPr lang="en-US" altLang="ja-JP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01472" y="6670502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27" name="四角形">
            <a:extLst>
              <a:ext uri="{FF2B5EF4-FFF2-40B4-BE49-F238E27FC236}">
                <a16:creationId xmlns:a16="http://schemas.microsoft.com/office/drawing/2014/main" id="{5D136F6A-52BB-436C-BF8C-B19A9D13CC88}"/>
              </a:ext>
            </a:extLst>
          </p:cNvPr>
          <p:cNvSpPr/>
          <p:nvPr/>
        </p:nvSpPr>
        <p:spPr>
          <a:xfrm>
            <a:off x="344488" y="836712"/>
            <a:ext cx="4824536" cy="568863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5B382CF-14E4-FD58-A43E-C2A46A0E7D63}"/>
              </a:ext>
            </a:extLst>
          </p:cNvPr>
          <p:cNvSpPr txBox="1"/>
          <p:nvPr/>
        </p:nvSpPr>
        <p:spPr>
          <a:xfrm>
            <a:off x="1359501" y="126631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スポーツ種別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AB939E4-BD3D-6176-5F49-D9A110F1C16F}"/>
              </a:ext>
            </a:extLst>
          </p:cNvPr>
          <p:cNvSpPr txBox="1"/>
          <p:nvPr/>
        </p:nvSpPr>
        <p:spPr>
          <a:xfrm>
            <a:off x="1359501" y="352743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住所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5022B9B-B4A5-FF35-DE80-57B30FB47D54}"/>
              </a:ext>
            </a:extLst>
          </p:cNvPr>
          <p:cNvSpPr txBox="1"/>
          <p:nvPr/>
        </p:nvSpPr>
        <p:spPr>
          <a:xfrm>
            <a:off x="1359501" y="1821142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チーム名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ACDA3C6-68C7-271E-4A02-B386383680E9}"/>
              </a:ext>
            </a:extLst>
          </p:cNvPr>
          <p:cNvSpPr txBox="1"/>
          <p:nvPr/>
        </p:nvSpPr>
        <p:spPr>
          <a:xfrm>
            <a:off x="1359501" y="2333047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チームでの役割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8C2046B-3BE3-71B0-BC1D-622EFFA2223B}"/>
              </a:ext>
            </a:extLst>
          </p:cNvPr>
          <p:cNvSpPr txBox="1"/>
          <p:nvPr/>
        </p:nvSpPr>
        <p:spPr>
          <a:xfrm>
            <a:off x="1359501" y="284708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背番号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617D869-132D-87FC-E872-54700E02DBF1}"/>
              </a:ext>
            </a:extLst>
          </p:cNvPr>
          <p:cNvSpPr/>
          <p:nvPr/>
        </p:nvSpPr>
        <p:spPr>
          <a:xfrm>
            <a:off x="2863962" y="5090103"/>
            <a:ext cx="1656184" cy="36470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送信する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F44252A-E6C3-02D2-A568-5763952C4FCA}"/>
              </a:ext>
            </a:extLst>
          </p:cNvPr>
          <p:cNvSpPr/>
          <p:nvPr/>
        </p:nvSpPr>
        <p:spPr>
          <a:xfrm>
            <a:off x="1064568" y="5090102"/>
            <a:ext cx="1656184" cy="3647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戻る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707C7A-C1CB-75ED-AC25-EA162B6F7740}"/>
              </a:ext>
            </a:extLst>
          </p:cNvPr>
          <p:cNvSpPr txBox="1"/>
          <p:nvPr/>
        </p:nvSpPr>
        <p:spPr>
          <a:xfrm>
            <a:off x="2985845" y="125168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野球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591A946-B07B-DCD7-BFA4-C6809E1369D9}"/>
              </a:ext>
            </a:extLst>
          </p:cNvPr>
          <p:cNvSpPr txBox="1"/>
          <p:nvPr/>
        </p:nvSpPr>
        <p:spPr>
          <a:xfrm>
            <a:off x="2985845" y="1821142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Baseball’s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674D09-DB66-3648-897B-11A9D76D6648}"/>
              </a:ext>
            </a:extLst>
          </p:cNvPr>
          <p:cNvSpPr txBox="1"/>
          <p:nvPr/>
        </p:nvSpPr>
        <p:spPr>
          <a:xfrm>
            <a:off x="2985845" y="232499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主将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C5CDFE4-E35A-DC92-2FBC-22BC6E78623A}"/>
              </a:ext>
            </a:extLst>
          </p:cNvPr>
          <p:cNvSpPr txBox="1"/>
          <p:nvPr/>
        </p:nvSpPr>
        <p:spPr>
          <a:xfrm>
            <a:off x="2985845" y="2847080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0D6FFA3-966F-8942-374C-6C76A312BEED}"/>
              </a:ext>
            </a:extLst>
          </p:cNvPr>
          <p:cNvSpPr txBox="1"/>
          <p:nvPr/>
        </p:nvSpPr>
        <p:spPr>
          <a:xfrm>
            <a:off x="2985845" y="349714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宮崎県宮崎市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D71A23F-2447-D037-513D-757C3DD9CB82}"/>
              </a:ext>
            </a:extLst>
          </p:cNvPr>
          <p:cNvSpPr txBox="1"/>
          <p:nvPr/>
        </p:nvSpPr>
        <p:spPr>
          <a:xfrm>
            <a:off x="5529064" y="1052736"/>
            <a:ext cx="422423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スポーツ種別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sport_affiliation_ms</a:t>
            </a:r>
            <a:r>
              <a:rPr lang="en-US" altLang="ja-JP" sz="1100" dirty="0" err="1">
                <a:latin typeface="Meiryo" panose="020B0604030504040204" pitchFamily="34" charset="-128"/>
                <a:ea typeface="Meiryo" panose="020B0604030504040204" pitchFamily="34" charset="-128"/>
              </a:rPr>
              <a:t>t.id</a:t>
            </a:r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を使い、</a:t>
            </a:r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 dirty="0">
                <a:latin typeface="Meiryo" panose="020B0604030504040204" pitchFamily="34" charset="-128"/>
                <a:ea typeface="Meiryo" panose="020B0604030504040204" pitchFamily="34" charset="-128"/>
              </a:rPr>
              <a:t>　</a:t>
            </a:r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sport_affiliation_ms</a:t>
            </a:r>
            <a:r>
              <a:rPr lang="en-US" altLang="ja-JP" sz="1100" dirty="0" err="1">
                <a:latin typeface="Meiryo" panose="020B0604030504040204" pitchFamily="34" charset="-128"/>
                <a:ea typeface="Meiryo" panose="020B0604030504040204" pitchFamily="34" charset="-128"/>
              </a:rPr>
              <a:t>t.label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で表示する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チーム名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・入力値をそのまま表示する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チームでの役割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team_role_mst.id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を使い、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team_role_mst.label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で表示する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背番号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入力値をそのまま表示する</a:t>
            </a:r>
          </a:p>
          <a:p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住所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" altLang="ja-JP" sz="1100" b="0" kern="1200" dirty="0" err="1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teamAddressId</a:t>
            </a:r>
            <a:r>
              <a:rPr lang="ja-JP" altLang="en-US" sz="1100" b="0" kern="120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を</a:t>
            </a:r>
            <a:r>
              <a:rPr lang="en-US" altLang="ja-JP" sz="1100" b="0" kern="1200" dirty="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value</a:t>
            </a:r>
            <a:r>
              <a:rPr lang="ja-JP" altLang="en-US" sz="1100" b="0" kern="120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で変換し</a:t>
            </a:r>
            <a:r>
              <a:rPr lang="en-US" altLang="ja-JP" sz="1100" b="0" kern="1200" dirty="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(</a:t>
            </a:r>
            <a:r>
              <a:rPr lang="ja-JP" altLang="en-US" sz="1100" b="0" kern="120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都道府県</a:t>
            </a:r>
            <a:r>
              <a:rPr lang="en-US" altLang="ja-JP" sz="1100" b="0" kern="1200" dirty="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)</a:t>
            </a:r>
            <a:r>
              <a:rPr lang="ja-JP" altLang="en-US" sz="1100" b="0" kern="120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、</a:t>
            </a:r>
            <a:endParaRPr lang="en-US" altLang="ja-JP" sz="1100" b="0" kern="1200" dirty="0">
              <a:solidFill>
                <a:schemeClr val="tx1"/>
              </a:solidFill>
              <a:effectLst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  <a:p>
            <a:r>
              <a:rPr lang="ja-JP" altLang="en-US" sz="1100" i="0" u="none" strike="noStrike">
                <a:latin typeface="Meiryo" panose="020B0604030504040204" pitchFamily="34" charset="-128"/>
                <a:ea typeface="Meiryo" panose="020B0604030504040204" pitchFamily="34" charset="-128"/>
              </a:rPr>
              <a:t>　</a:t>
            </a:r>
            <a:r>
              <a:rPr lang="en-US" altLang="ja-JP" sz="1100" b="0" i="0" u="none" strike="noStrike" dirty="0" err="1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teamAddress</a:t>
            </a:r>
            <a:r>
              <a:rPr lang="ja-JP" altLang="en-US" sz="1100" b="0" i="0" u="none" strike="noStrike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と結合し、左記と同じように表示させる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594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11</a:t>
            </a:fld>
            <a:endParaRPr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E56A0DC-223C-7E4F-94CA-2A443E2CB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209018"/>
              </p:ext>
            </p:extLst>
          </p:nvPr>
        </p:nvGraphicFramePr>
        <p:xfrm>
          <a:off x="336550" y="208286"/>
          <a:ext cx="9008938" cy="423857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2-2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仮登録フォーム確認画面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/team/user/register/confirm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802AEB-114D-06F8-D296-1A94618D7CE2}"/>
              </a:ext>
            </a:extLst>
          </p:cNvPr>
          <p:cNvSpPr txBox="1"/>
          <p:nvPr/>
        </p:nvSpPr>
        <p:spPr>
          <a:xfrm>
            <a:off x="336550" y="4979339"/>
            <a:ext cx="58368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戻るボタン、送信するボタン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属性で処理を分けるため、何れも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属性を付与すること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2)Request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クラスから値を取得後、入力値はすべてセッションに保存すること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セッション保存以外で、画面表示用にセットする変数にはパスワードを含めないこと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4E27CDD-C561-DE19-D923-7EF766480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104874"/>
              </p:ext>
            </p:extLst>
          </p:nvPr>
        </p:nvGraphicFramePr>
        <p:xfrm>
          <a:off x="336550" y="790067"/>
          <a:ext cx="8978788" cy="3979196"/>
        </p:xfrm>
        <a:graphic>
          <a:graphicData uri="http://schemas.openxmlformats.org/drawingml/2006/table">
            <a:tbl>
              <a:tblPr/>
              <a:tblGrid>
                <a:gridCol w="22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5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259">
                  <a:extLst>
                    <a:ext uri="{9D8B030D-6E8A-4147-A177-3AD203B41FA5}">
                      <a16:colId xmlns:a16="http://schemas.microsoft.com/office/drawing/2014/main" val="58337765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0209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コントロール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初期表示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DB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組合せ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42410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4165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8066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79362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birthday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02669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42327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6810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73826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9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sport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ffiliation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</a:t>
                      </a:r>
                      <a:r>
                        <a:rPr lang="en-US" altLang="ja-JP" sz="900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tId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3806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teamName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45312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teamRole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47095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backNumber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17337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teamAddressId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5150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teamAddress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98516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戻るボタン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button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name=“back”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で設定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5231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送信するボタン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button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name=“next”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で設定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07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52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089563"/>
              </p:ext>
            </p:extLst>
          </p:nvPr>
        </p:nvGraphicFramePr>
        <p:xfrm>
          <a:off x="336550" y="223411"/>
          <a:ext cx="9008938" cy="396310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仮登録フォーム完了画面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9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/team/user/register/complete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01472" y="6669360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27" name="四角形">
            <a:extLst>
              <a:ext uri="{FF2B5EF4-FFF2-40B4-BE49-F238E27FC236}">
                <a16:creationId xmlns:a16="http://schemas.microsoft.com/office/drawing/2014/main" id="{5D136F6A-52BB-436C-BF8C-B19A9D13CC88}"/>
              </a:ext>
            </a:extLst>
          </p:cNvPr>
          <p:cNvSpPr/>
          <p:nvPr/>
        </p:nvSpPr>
        <p:spPr>
          <a:xfrm>
            <a:off x="353056" y="1149507"/>
            <a:ext cx="4752528" cy="244827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1118F7-B541-A436-B2A3-756A7BF0E93D}"/>
              </a:ext>
            </a:extLst>
          </p:cNvPr>
          <p:cNvSpPr txBox="1"/>
          <p:nvPr/>
        </p:nvSpPr>
        <p:spPr>
          <a:xfrm>
            <a:off x="1085280" y="2160947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メールを送信しました。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届いたリンクより、本登録有効化してください。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四角形">
            <a:extLst>
              <a:ext uri="{FF2B5EF4-FFF2-40B4-BE49-F238E27FC236}">
                <a16:creationId xmlns:a16="http://schemas.microsoft.com/office/drawing/2014/main" id="{57D96DCB-4647-DDCF-CCC3-B99461004A79}"/>
              </a:ext>
            </a:extLst>
          </p:cNvPr>
          <p:cNvSpPr/>
          <p:nvPr/>
        </p:nvSpPr>
        <p:spPr>
          <a:xfrm>
            <a:off x="353056" y="4143401"/>
            <a:ext cx="4752528" cy="244827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86DC82-7D4C-4A66-44A0-707AAC10062A}"/>
              </a:ext>
            </a:extLst>
          </p:cNvPr>
          <p:cNvSpPr txBox="1"/>
          <p:nvPr/>
        </p:nvSpPr>
        <p:spPr>
          <a:xfrm>
            <a:off x="353056" y="3835224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メール送信内容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1B090E-69BC-AA69-F75A-F368DF08F9B6}"/>
              </a:ext>
            </a:extLst>
          </p:cNvPr>
          <p:cNvSpPr txBox="1"/>
          <p:nvPr/>
        </p:nvSpPr>
        <p:spPr>
          <a:xfrm>
            <a:off x="425064" y="4221088"/>
            <a:ext cx="4490332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〇〇　〇〇様</a:t>
            </a:r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このたびは、OLD</a:t>
            </a:r>
            <a:r>
              <a:rPr lang="ja-JP" altLang="en-US" sz="1100"/>
              <a:t>W</a:t>
            </a:r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s</a:t>
            </a:r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への仮登録をいただきありがとうございます。</a:t>
            </a:r>
          </a:p>
          <a:p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以下のURLより、本登録を行ってください。</a:t>
            </a:r>
          </a:p>
          <a:p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https://</a:t>
            </a:r>
            <a:r>
              <a:rPr lang="en-US" altLang="ja-JP" sz="1100" dirty="0" err="1">
                <a:latin typeface="Meiryo" panose="020B0604030504040204" pitchFamily="34" charset="-128"/>
                <a:ea typeface="Meiryo" panose="020B0604030504040204" pitchFamily="34" charset="-128"/>
              </a:rPr>
              <a:t>olds.jp</a:t>
            </a:r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/register/user/{token}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※当リンクの有効期限は1時間以内となりますので</a:t>
            </a: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早めのご登録をお願いします。</a:t>
            </a:r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*なお、このメールに心当たりの無い方は、</a:t>
            </a:r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こちらに問い合わせお願いします。</a:t>
            </a:r>
          </a:p>
          <a:p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tooiea1113@gmail.com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aphicFrame>
        <p:nvGraphicFramePr>
          <p:cNvPr id="5" name="表 14">
            <a:extLst>
              <a:ext uri="{FF2B5EF4-FFF2-40B4-BE49-F238E27FC236}">
                <a16:creationId xmlns:a16="http://schemas.microsoft.com/office/drawing/2014/main" id="{83A191F0-0064-0055-784A-AF707ACE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39652"/>
              </p:ext>
            </p:extLst>
          </p:nvPr>
        </p:nvGraphicFramePr>
        <p:xfrm>
          <a:off x="5385048" y="1154941"/>
          <a:ext cx="4352644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93">
                  <a:extLst>
                    <a:ext uri="{9D8B030D-6E8A-4147-A177-3AD203B41FA5}">
                      <a16:colId xmlns:a16="http://schemas.microsoft.com/office/drawing/2014/main" val="2545980055"/>
                    </a:ext>
                  </a:extLst>
                </a:gridCol>
                <a:gridCol w="676593">
                  <a:extLst>
                    <a:ext uri="{9D8B030D-6E8A-4147-A177-3AD203B41FA5}">
                      <a16:colId xmlns:a16="http://schemas.microsoft.com/office/drawing/2014/main" val="2832792552"/>
                    </a:ext>
                  </a:extLst>
                </a:gridCol>
                <a:gridCol w="2246915">
                  <a:extLst>
                    <a:ext uri="{9D8B030D-6E8A-4147-A177-3AD203B41FA5}">
                      <a16:colId xmlns:a16="http://schemas.microsoft.com/office/drawing/2014/main" val="2863142633"/>
                    </a:ext>
                  </a:extLst>
                </a:gridCol>
                <a:gridCol w="1082743">
                  <a:extLst>
                    <a:ext uri="{9D8B030D-6E8A-4147-A177-3AD203B41FA5}">
                      <a16:colId xmlns:a16="http://schemas.microsoft.com/office/drawing/2014/main" val="2672315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No.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設定項目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設定値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512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from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tooiea1113@gmail.com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932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sender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230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return-path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tooiea1113@gmail.com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379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" altLang="ja-JP" sz="700" b="0" dirty="0" err="1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endParaRPr kumimoji="1" lang="en" altLang="ja-JP" sz="700" b="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456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subject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700" b="0" kern="1200" dirty="0">
                          <a:solidFill>
                            <a:schemeClr val="dk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OLDWs</a:t>
                      </a:r>
                      <a:r>
                        <a:rPr lang="ja-JP" altLang="en-US" sz="700" b="0" kern="1200">
                          <a:solidFill>
                            <a:schemeClr val="dk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への仮登録いただきありがとうございます</a:t>
                      </a:r>
                      <a:endParaRPr lang="ja-JP" altLang="en-US" sz="1800" b="0" kern="1200">
                        <a:solidFill>
                          <a:schemeClr val="dk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700" b="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425620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60E9F2C-0B27-82EF-9DF3-CE25091B1E48}"/>
              </a:ext>
            </a:extLst>
          </p:cNvPr>
          <p:cNvSpPr txBox="1"/>
          <p:nvPr/>
        </p:nvSpPr>
        <p:spPr>
          <a:xfrm>
            <a:off x="5385048" y="908720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■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メール送信設定</a:t>
            </a:r>
          </a:p>
        </p:txBody>
      </p:sp>
      <p:graphicFrame>
        <p:nvGraphicFramePr>
          <p:cNvPr id="7" name="表 14">
            <a:extLst>
              <a:ext uri="{FF2B5EF4-FFF2-40B4-BE49-F238E27FC236}">
                <a16:creationId xmlns:a16="http://schemas.microsoft.com/office/drawing/2014/main" id="{F0C98F77-BF89-D7FF-7E2B-0F2F72E0C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274968"/>
              </p:ext>
            </p:extLst>
          </p:nvPr>
        </p:nvGraphicFramePr>
        <p:xfrm>
          <a:off x="5385048" y="3030413"/>
          <a:ext cx="4354325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93">
                  <a:extLst>
                    <a:ext uri="{9D8B030D-6E8A-4147-A177-3AD203B41FA5}">
                      <a16:colId xmlns:a16="http://schemas.microsoft.com/office/drawing/2014/main" val="254598005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32792552"/>
                    </a:ext>
                  </a:extLst>
                </a:gridCol>
                <a:gridCol w="1380492">
                  <a:extLst>
                    <a:ext uri="{9D8B030D-6E8A-4147-A177-3AD203B41FA5}">
                      <a16:colId xmlns:a16="http://schemas.microsoft.com/office/drawing/2014/main" val="2863142633"/>
                    </a:ext>
                  </a:extLst>
                </a:gridCol>
                <a:gridCol w="1530160">
                  <a:extLst>
                    <a:ext uri="{9D8B030D-6E8A-4147-A177-3AD203B41FA5}">
                      <a16:colId xmlns:a16="http://schemas.microsoft.com/office/drawing/2014/main" val="2672315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No.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設定値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512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氏名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users.name1, </a:t>
                      </a:r>
                      <a:b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</a:br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users.name2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932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token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Str::</a:t>
                      </a:r>
                      <a:r>
                        <a:rPr kumimoji="1" lang="en" altLang="ja-JP" sz="700" b="0" dirty="0" err="1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uuid</a:t>
                      </a:r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()</a:t>
                      </a: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関数で生成</a:t>
                      </a:r>
                      <a:endParaRPr kumimoji="1" lang="en" altLang="ja-JP" sz="700" b="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230673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7DC229-8DE9-4880-299D-B099F754B6AE}"/>
              </a:ext>
            </a:extLst>
          </p:cNvPr>
          <p:cNvSpPr txBox="1"/>
          <p:nvPr/>
        </p:nvSpPr>
        <p:spPr>
          <a:xfrm>
            <a:off x="5385048" y="2784192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■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メール本文項目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142E65-7D9C-D532-CDEA-C5AD5AA29C1D}"/>
              </a:ext>
            </a:extLst>
          </p:cNvPr>
          <p:cNvSpPr txBox="1"/>
          <p:nvPr/>
        </p:nvSpPr>
        <p:spPr>
          <a:xfrm>
            <a:off x="353056" y="83671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画面表示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8605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13</a:t>
            </a:fld>
            <a:endParaRPr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E56A0DC-223C-7E4F-94CA-2A443E2CB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474751"/>
              </p:ext>
            </p:extLst>
          </p:nvPr>
        </p:nvGraphicFramePr>
        <p:xfrm>
          <a:off x="336550" y="208286"/>
          <a:ext cx="9008938" cy="423857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3-2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仮登録フォーム完了画面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/team/user/register/complete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F639C72-4272-EA60-B13F-A84FBB26C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98466"/>
              </p:ext>
            </p:extLst>
          </p:nvPr>
        </p:nvGraphicFramePr>
        <p:xfrm>
          <a:off x="336550" y="790067"/>
          <a:ext cx="8978788" cy="4052967"/>
        </p:xfrm>
        <a:graphic>
          <a:graphicData uri="http://schemas.openxmlformats.org/drawingml/2006/table">
            <a:tbl>
              <a:tblPr/>
              <a:tblGrid>
                <a:gridCol w="22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5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259">
                  <a:extLst>
                    <a:ext uri="{9D8B030D-6E8A-4147-A177-3AD203B41FA5}">
                      <a16:colId xmlns:a16="http://schemas.microsoft.com/office/drawing/2014/main" val="58337765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0209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コントロール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初期表示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DB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組合せ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42410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4165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8066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79362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birthday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02669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存在チェック時に、</a:t>
                      </a: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users.is_enabled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=1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で有効でないことを確認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42327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6810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73826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9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sport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ffiliation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</a:t>
                      </a:r>
                      <a:r>
                        <a:rPr lang="en-US" altLang="ja-JP" sz="900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tId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3806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teamName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45312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teamRole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47095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backNumber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17337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teamAddressId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5150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teamAddress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98516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戻るボタン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button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name=“back”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で設定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5231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送信するボタン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button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name=“next”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で設定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07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88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ABC4F18-35E0-8A3A-1785-1F4D397A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14</a:t>
            </a:fld>
            <a:endParaRPr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4F08396-BBCF-2EF4-639F-6D8EAEEDD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939582"/>
              </p:ext>
            </p:extLst>
          </p:nvPr>
        </p:nvGraphicFramePr>
        <p:xfrm>
          <a:off x="336550" y="208286"/>
          <a:ext cx="9008938" cy="423857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3-3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仮登録フォーム完了画面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/team/user/register/complete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9A58B60-D1AF-018C-5542-C322AC8CBB18}"/>
              </a:ext>
            </a:extLst>
          </p:cNvPr>
          <p:cNvSpPr txBox="1"/>
          <p:nvPr/>
        </p:nvSpPr>
        <p:spPr>
          <a:xfrm>
            <a:off x="341460" y="836712"/>
            <a:ext cx="9164688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・リクエストの入力より、ボタンの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属性を確認し以下のように処理を行うこと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戻るボタン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(name=“back”)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の場合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・セッションに保存しているフォームの値をセットし、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’/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tmp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/team/user/register’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へリダイレクトする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送信するボタン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(name=“next”)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の場合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保存とメール送信の処理をトランザクション内で行うこと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tmp_users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への保存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→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email, token,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expiration_date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へ保存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tmp_users.token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について、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Str::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uuid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関数から発行し保存する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tmp_users.expiration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について、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Cabon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クラスを使用して現在時刻から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時間後の日時を保存する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team_addresses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への保存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→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prefecture, address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へ登録する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teams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への保存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→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team_name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invitation_code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team_address_id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sport_affiliation_mst_id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へ登録する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invitation_code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は、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Str::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uuid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関数から発行し保存する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team_address_id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は、登録時の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を使用して登録する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team_members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への保存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→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team_id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user_id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role, number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へ登録する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team_id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は、登録時の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を使用して登録する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への保存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→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name1, name2, ruby1, ruby2, birthday, email, password</a:t>
            </a:r>
            <a:r>
              <a:rPr kumimoji="1" lang="ja-JP" altLang="en-US" sz="1100" b="0" i="0" u="none" strike="noStrike"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登録する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 password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は、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Hash::make()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関数でハッシュ化した値を保存する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 </a:t>
            </a: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・ユーザが本登録を行う際に、フォームへ再入力することを想定し、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updateOrInser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関数を用いて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email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カラムでチェックし処理すること</a:t>
            </a:r>
          </a:p>
        </p:txBody>
      </p:sp>
    </p:spTree>
    <p:extLst>
      <p:ext uri="{BB962C8B-B14F-4D97-AF65-F5344CB8AC3E}">
        <p14:creationId xmlns:p14="http://schemas.microsoft.com/office/powerpoint/2010/main" val="2403288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ABC4F18-35E0-8A3A-1785-1F4D397A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15</a:t>
            </a:fld>
            <a:endParaRPr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4F08396-BBCF-2EF4-639F-6D8EAEEDDFF1}"/>
              </a:ext>
            </a:extLst>
          </p:cNvPr>
          <p:cNvGraphicFramePr>
            <a:graphicFrameLocks noGrp="1"/>
          </p:cNvGraphicFramePr>
          <p:nvPr/>
        </p:nvGraphicFramePr>
        <p:xfrm>
          <a:off x="336550" y="208286"/>
          <a:ext cx="9008938" cy="423857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3-3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仮登録フォーム完了画面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/team/user/register/complete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9A58B60-D1AF-018C-5542-C322AC8CBB18}"/>
              </a:ext>
            </a:extLst>
          </p:cNvPr>
          <p:cNvSpPr txBox="1"/>
          <p:nvPr/>
        </p:nvSpPr>
        <p:spPr>
          <a:xfrm>
            <a:off x="341460" y="836712"/>
            <a:ext cx="835196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3.name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属性が上記以外の場合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・処理しないまま、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‘/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tmp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/team/user/register’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へリダイレクトする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4.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共通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・セッションに保存している入力値は削除すること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email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の入力値を用いて、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users.is_enabled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=1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となっていないかチェックを行い、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既に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is_enabled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=1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の場合は、入力値およびエラメッセージをセットし、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’/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tmp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/team/user/register’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へリダイレクトする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624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16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B2FC9C2-3F3E-3049-94B1-ECE18CE9E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62611"/>
              </p:ext>
            </p:extLst>
          </p:nvPr>
        </p:nvGraphicFramePr>
        <p:xfrm>
          <a:off x="336550" y="764704"/>
          <a:ext cx="9224962" cy="886616"/>
        </p:xfrm>
        <a:graphic>
          <a:graphicData uri="http://schemas.openxmlformats.org/drawingml/2006/table">
            <a:tbl>
              <a:tblPr/>
              <a:tblGrid>
                <a:gridCol w="223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1083645422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3399826051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102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744556798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エラーメッセージ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pPr algn="ctr" fontAlgn="ctr"/>
                      <a:endParaRPr 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重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合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このメールアドレスはすでに登録されています。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に同じメールアドレスがあり、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users.is_enabled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=1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のユーザがないこと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13694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02DD243-B8B8-E149-9807-FB58C34D9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509286"/>
              </p:ext>
            </p:extLst>
          </p:nvPr>
        </p:nvGraphicFramePr>
        <p:xfrm>
          <a:off x="336550" y="208286"/>
          <a:ext cx="9008938" cy="423856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1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3-4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仮登録フォーム完了画面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/team/user/register/complete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バリデーション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69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497822-2D3F-4E29-BD31-6BFF58E05F9C}"/>
              </a:ext>
            </a:extLst>
          </p:cNvPr>
          <p:cNvSpPr/>
          <p:nvPr/>
        </p:nvSpPr>
        <p:spPr>
          <a:xfrm>
            <a:off x="273050" y="11663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  <a:cs typeface="Meiryo UI" pitchFamily="50" charset="-128"/>
              </a:rPr>
              <a:t>■変更履歴</a:t>
            </a:r>
            <a:endParaRPr lang="ja-JP" altLang="ja-JP" dirty="0">
              <a:latin typeface="Meiryo" panose="020B0604030504040204" pitchFamily="34" charset="-128"/>
              <a:ea typeface="Meiryo" panose="020B0604030504040204" pitchFamily="34" charset="-128"/>
              <a:cs typeface="Meiryo UI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B8839C3-FA6C-448E-ADD4-517996BF6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94509"/>
              </p:ext>
            </p:extLst>
          </p:nvPr>
        </p:nvGraphicFramePr>
        <p:xfrm>
          <a:off x="413931" y="485964"/>
          <a:ext cx="9216452" cy="3704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621">
                  <a:extLst>
                    <a:ext uri="{9D8B030D-6E8A-4147-A177-3AD203B41FA5}">
                      <a16:colId xmlns:a16="http://schemas.microsoft.com/office/drawing/2014/main" val="3179881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60349063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538152716"/>
                    </a:ext>
                  </a:extLst>
                </a:gridCol>
                <a:gridCol w="6477583">
                  <a:extLst>
                    <a:ext uri="{9D8B030D-6E8A-4147-A177-3AD203B41FA5}">
                      <a16:colId xmlns:a16="http://schemas.microsoft.com/office/drawing/2014/main" val="3794046722"/>
                    </a:ext>
                  </a:extLst>
                </a:gridCol>
              </a:tblGrid>
              <a:tr h="2849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No.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変更日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変更者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変更内容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408135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2023/01/10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渡邊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新規作成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675501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283845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1111505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581908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417534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192548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8834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774689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47850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527196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303838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187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23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35786078-9381-FA40-A926-A3D352A41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789" y="2600914"/>
            <a:ext cx="3264823" cy="16331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hangingPunct="0">
              <a:lnSpc>
                <a:spcPct val="94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ja-JP" altLang="en-US" sz="1633">
                <a:latin typeface="Meiryo" panose="020B0604030504040204" pitchFamily="34" charset="-128"/>
                <a:ea typeface="Meiryo" panose="020B0604030504040204" pitchFamily="34" charset="-128"/>
              </a:rPr>
              <a:t>機能一覧</a:t>
            </a:r>
          </a:p>
        </p:txBody>
      </p:sp>
    </p:spTree>
    <p:extLst>
      <p:ext uri="{BB962C8B-B14F-4D97-AF65-F5344CB8AC3E}">
        <p14:creationId xmlns:p14="http://schemas.microsoft.com/office/powerpoint/2010/main" val="36796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946057"/>
              </p:ext>
            </p:extLst>
          </p:nvPr>
        </p:nvGraphicFramePr>
        <p:xfrm>
          <a:off x="336550" y="223411"/>
          <a:ext cx="9008938" cy="325269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9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/user/register</a:t>
                      </a:r>
                      <a:endParaRPr lang="en-US" altLang="ja-JP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01472" y="6670502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27" name="四角形">
            <a:extLst>
              <a:ext uri="{FF2B5EF4-FFF2-40B4-BE49-F238E27FC236}">
                <a16:creationId xmlns:a16="http://schemas.microsoft.com/office/drawing/2014/main" id="{5D136F6A-52BB-436C-BF8C-B19A9D13CC88}"/>
              </a:ext>
            </a:extLst>
          </p:cNvPr>
          <p:cNvSpPr/>
          <p:nvPr/>
        </p:nvSpPr>
        <p:spPr>
          <a:xfrm>
            <a:off x="344488" y="836712"/>
            <a:ext cx="4824536" cy="568863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1118F7-B541-A436-B2A3-756A7BF0E93D}"/>
              </a:ext>
            </a:extLst>
          </p:cNvPr>
          <p:cNvSpPr txBox="1"/>
          <p:nvPr/>
        </p:nvSpPr>
        <p:spPr>
          <a:xfrm>
            <a:off x="632520" y="107281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お名前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姓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5E04D62-9582-F796-050F-64893E9D9EF4}"/>
              </a:ext>
            </a:extLst>
          </p:cNvPr>
          <p:cNvSpPr/>
          <p:nvPr/>
        </p:nvSpPr>
        <p:spPr>
          <a:xfrm>
            <a:off x="2017708" y="1052736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798C2F-F114-011D-6497-29750E03AAFB}"/>
              </a:ext>
            </a:extLst>
          </p:cNvPr>
          <p:cNvSpPr txBox="1"/>
          <p:nvPr/>
        </p:nvSpPr>
        <p:spPr>
          <a:xfrm>
            <a:off x="632520" y="157250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お名前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B6FF2C-FABE-AA83-1330-B50E752DE368}"/>
              </a:ext>
            </a:extLst>
          </p:cNvPr>
          <p:cNvSpPr/>
          <p:nvPr/>
        </p:nvSpPr>
        <p:spPr>
          <a:xfrm>
            <a:off x="2017708" y="1572850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365241-481B-E615-196F-5B01B3BEAFBA}"/>
              </a:ext>
            </a:extLst>
          </p:cNvPr>
          <p:cNvSpPr txBox="1"/>
          <p:nvPr/>
        </p:nvSpPr>
        <p:spPr>
          <a:xfrm>
            <a:off x="632520" y="2099935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フリガナ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姓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EC93F57-64BD-F2DB-B04A-6FBCBB010918}"/>
              </a:ext>
            </a:extLst>
          </p:cNvPr>
          <p:cNvSpPr/>
          <p:nvPr/>
        </p:nvSpPr>
        <p:spPr>
          <a:xfrm>
            <a:off x="2017708" y="2092964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5D6822-5C68-8596-366B-48111A4B833B}"/>
              </a:ext>
            </a:extLst>
          </p:cNvPr>
          <p:cNvSpPr txBox="1"/>
          <p:nvPr/>
        </p:nvSpPr>
        <p:spPr>
          <a:xfrm>
            <a:off x="632520" y="2648933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フリガナ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922A269-36D5-BB25-04CE-40CD05E7B796}"/>
              </a:ext>
            </a:extLst>
          </p:cNvPr>
          <p:cNvSpPr/>
          <p:nvPr/>
        </p:nvSpPr>
        <p:spPr>
          <a:xfrm>
            <a:off x="2017708" y="2613078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12B637-46AE-1619-A96B-E9BBCD6D2CE8}"/>
              </a:ext>
            </a:extLst>
          </p:cNvPr>
          <p:cNvSpPr txBox="1"/>
          <p:nvPr/>
        </p:nvSpPr>
        <p:spPr>
          <a:xfrm>
            <a:off x="632520" y="314173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誕生日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1181CA6-245B-0C70-9E3D-BA47D9544EC3}"/>
              </a:ext>
            </a:extLst>
          </p:cNvPr>
          <p:cNvSpPr/>
          <p:nvPr/>
        </p:nvSpPr>
        <p:spPr>
          <a:xfrm>
            <a:off x="2017708" y="3133192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A4CDA1-2397-6133-4B11-1216C57A3465}"/>
              </a:ext>
            </a:extLst>
          </p:cNvPr>
          <p:cNvSpPr txBox="1"/>
          <p:nvPr/>
        </p:nvSpPr>
        <p:spPr>
          <a:xfrm>
            <a:off x="632520" y="3627549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メールアドレス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D8C0995-C7A9-C916-D1F8-2C8A310FF4F6}"/>
              </a:ext>
            </a:extLst>
          </p:cNvPr>
          <p:cNvSpPr/>
          <p:nvPr/>
        </p:nvSpPr>
        <p:spPr>
          <a:xfrm>
            <a:off x="2017708" y="3653306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42DBCE-6581-A358-CE4F-0D2A677CFEF0}"/>
              </a:ext>
            </a:extLst>
          </p:cNvPr>
          <p:cNvSpPr txBox="1"/>
          <p:nvPr/>
        </p:nvSpPr>
        <p:spPr>
          <a:xfrm>
            <a:off x="632520" y="417719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8045DDA-3148-266D-A3DD-121DAFFBCFBE}"/>
              </a:ext>
            </a:extLst>
          </p:cNvPr>
          <p:cNvSpPr/>
          <p:nvPr/>
        </p:nvSpPr>
        <p:spPr>
          <a:xfrm>
            <a:off x="2017708" y="4173420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720BB8-B2EB-E730-EDFE-2321E43DB0F3}"/>
              </a:ext>
            </a:extLst>
          </p:cNvPr>
          <p:cNvSpPr txBox="1"/>
          <p:nvPr/>
        </p:nvSpPr>
        <p:spPr>
          <a:xfrm>
            <a:off x="632520" y="4643283"/>
            <a:ext cx="889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再入力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030830-BDB8-9B5D-790A-572A1593A94F}"/>
              </a:ext>
            </a:extLst>
          </p:cNvPr>
          <p:cNvSpPr/>
          <p:nvPr/>
        </p:nvSpPr>
        <p:spPr>
          <a:xfrm>
            <a:off x="2017708" y="4693534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667C25E-CBE8-1738-FB04-4A6A0925DB7E}"/>
              </a:ext>
            </a:extLst>
          </p:cNvPr>
          <p:cNvSpPr txBox="1"/>
          <p:nvPr/>
        </p:nvSpPr>
        <p:spPr>
          <a:xfrm>
            <a:off x="1966278" y="1304322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84052D3-45B4-126B-B043-A34F0C9CCA3B}"/>
              </a:ext>
            </a:extLst>
          </p:cNvPr>
          <p:cNvSpPr txBox="1"/>
          <p:nvPr/>
        </p:nvSpPr>
        <p:spPr>
          <a:xfrm>
            <a:off x="2017708" y="182583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ED1728C-7C5D-4B63-3686-EC97BA6CDBE8}"/>
              </a:ext>
            </a:extLst>
          </p:cNvPr>
          <p:cNvSpPr txBox="1"/>
          <p:nvPr/>
        </p:nvSpPr>
        <p:spPr>
          <a:xfrm>
            <a:off x="2020941" y="2357589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E6637DF-1091-FE15-BA6B-75CFD61BFE2B}"/>
              </a:ext>
            </a:extLst>
          </p:cNvPr>
          <p:cNvSpPr txBox="1"/>
          <p:nvPr/>
        </p:nvSpPr>
        <p:spPr>
          <a:xfrm>
            <a:off x="2020941" y="287468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0659A76-042D-A78E-49AB-5D96F77CAD2B}"/>
              </a:ext>
            </a:extLst>
          </p:cNvPr>
          <p:cNvSpPr txBox="1"/>
          <p:nvPr/>
        </p:nvSpPr>
        <p:spPr>
          <a:xfrm>
            <a:off x="2012041" y="338132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C0ED53E-DCD8-4D42-B4CB-1905B0EB6B66}"/>
              </a:ext>
            </a:extLst>
          </p:cNvPr>
          <p:cNvSpPr txBox="1"/>
          <p:nvPr/>
        </p:nvSpPr>
        <p:spPr>
          <a:xfrm>
            <a:off x="2020941" y="3914259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D873BF2-852E-42E9-A6CC-8FB7EBF90A55}"/>
              </a:ext>
            </a:extLst>
          </p:cNvPr>
          <p:cNvSpPr txBox="1"/>
          <p:nvPr/>
        </p:nvSpPr>
        <p:spPr>
          <a:xfrm>
            <a:off x="2012041" y="443035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F67B905-3FDC-56ED-D4BD-BDA0199795E9}"/>
              </a:ext>
            </a:extLst>
          </p:cNvPr>
          <p:cNvSpPr txBox="1"/>
          <p:nvPr/>
        </p:nvSpPr>
        <p:spPr>
          <a:xfrm>
            <a:off x="2020941" y="494579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89439D-474F-E191-D215-4259FB06E456}"/>
              </a:ext>
            </a:extLst>
          </p:cNvPr>
          <p:cNvSpPr txBox="1"/>
          <p:nvPr/>
        </p:nvSpPr>
        <p:spPr>
          <a:xfrm>
            <a:off x="5265243" y="968097"/>
            <a:ext cx="42755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・パスワード以外の項目は、確認するボタンを押した後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バリデーションエラーとなった場合に、入力値を再表示すること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A492359-9341-280A-AEB3-299EAF4C5E52}"/>
              </a:ext>
            </a:extLst>
          </p:cNvPr>
          <p:cNvSpPr txBox="1"/>
          <p:nvPr/>
        </p:nvSpPr>
        <p:spPr>
          <a:xfrm>
            <a:off x="1928664" y="5524800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続きは、次ページ参照↓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48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471730"/>
              </p:ext>
            </p:extLst>
          </p:nvPr>
        </p:nvGraphicFramePr>
        <p:xfrm>
          <a:off x="336550" y="223411"/>
          <a:ext cx="9008938" cy="325269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9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</a:t>
                      </a:r>
                      <a:endParaRPr lang="en-US" altLang="ja-JP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01472" y="6670502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27" name="四角形">
            <a:extLst>
              <a:ext uri="{FF2B5EF4-FFF2-40B4-BE49-F238E27FC236}">
                <a16:creationId xmlns:a16="http://schemas.microsoft.com/office/drawing/2014/main" id="{5D136F6A-52BB-436C-BF8C-B19A9D13CC88}"/>
              </a:ext>
            </a:extLst>
          </p:cNvPr>
          <p:cNvSpPr/>
          <p:nvPr/>
        </p:nvSpPr>
        <p:spPr>
          <a:xfrm>
            <a:off x="344488" y="836712"/>
            <a:ext cx="4824536" cy="568863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B4EFCAE-41EE-0664-70BF-932A4266AA36}"/>
              </a:ext>
            </a:extLst>
          </p:cNvPr>
          <p:cNvSpPr/>
          <p:nvPr/>
        </p:nvSpPr>
        <p:spPr>
          <a:xfrm>
            <a:off x="1928664" y="5238580"/>
            <a:ext cx="1656184" cy="36470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確認する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89439D-474F-E191-D215-4259FB06E456}"/>
              </a:ext>
            </a:extLst>
          </p:cNvPr>
          <p:cNvSpPr txBox="1"/>
          <p:nvPr/>
        </p:nvSpPr>
        <p:spPr>
          <a:xfrm>
            <a:off x="5265243" y="968097"/>
            <a:ext cx="42755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・パスワード以外の項目は、確認するボタンを押した後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バリデーションエラーとなった場合に、入力値を再表示すること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5B382CF-14E4-FD58-A43E-C2A46A0E7D63}"/>
              </a:ext>
            </a:extLst>
          </p:cNvPr>
          <p:cNvSpPr txBox="1"/>
          <p:nvPr/>
        </p:nvSpPr>
        <p:spPr>
          <a:xfrm>
            <a:off x="572830" y="1067372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スポーツ種別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4BB98E1-2CB3-F364-1311-F425AC86ADFA}"/>
              </a:ext>
            </a:extLst>
          </p:cNvPr>
          <p:cNvSpPr/>
          <p:nvPr/>
        </p:nvSpPr>
        <p:spPr>
          <a:xfrm>
            <a:off x="1952351" y="1052736"/>
            <a:ext cx="1210588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latin typeface="Meiryo" panose="020B0604030504040204" pitchFamily="34" charset="-128"/>
                <a:ea typeface="Meiryo" panose="020B0604030504040204" pitchFamily="34" charset="-128"/>
              </a:rPr>
              <a:t>▽選択してください</a:t>
            </a:r>
            <a:endParaRPr kumimoji="1" lang="ja-JP" altLang="en-US" sz="105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BAB877A-2540-BBC5-0EA5-4492A0D65F05}"/>
              </a:ext>
            </a:extLst>
          </p:cNvPr>
          <p:cNvSpPr txBox="1"/>
          <p:nvPr/>
        </p:nvSpPr>
        <p:spPr>
          <a:xfrm>
            <a:off x="1961251" y="131677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AB939E4-BD3D-6176-5F49-D9A110F1C16F}"/>
              </a:ext>
            </a:extLst>
          </p:cNvPr>
          <p:cNvSpPr txBox="1"/>
          <p:nvPr/>
        </p:nvSpPr>
        <p:spPr>
          <a:xfrm>
            <a:off x="572830" y="332848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〜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登録住所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〜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EFF26F1-6E13-FCEA-1161-3B5728F3BF33}"/>
              </a:ext>
            </a:extLst>
          </p:cNvPr>
          <p:cNvSpPr/>
          <p:nvPr/>
        </p:nvSpPr>
        <p:spPr>
          <a:xfrm>
            <a:off x="1952351" y="3737441"/>
            <a:ext cx="1210588" cy="2462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latin typeface="Meiryo" panose="020B0604030504040204" pitchFamily="34" charset="-128"/>
                <a:ea typeface="Meiryo" panose="020B0604030504040204" pitchFamily="34" charset="-128"/>
              </a:rPr>
              <a:t>▽選択してください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331B53F-B8F1-242A-CB50-10C082F5F600}"/>
              </a:ext>
            </a:extLst>
          </p:cNvPr>
          <p:cNvSpPr txBox="1"/>
          <p:nvPr/>
        </p:nvSpPr>
        <p:spPr>
          <a:xfrm>
            <a:off x="1961251" y="4001482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D3940C2-1E7B-08E0-86B5-8EB4325CA389}"/>
              </a:ext>
            </a:extLst>
          </p:cNvPr>
          <p:cNvSpPr/>
          <p:nvPr/>
        </p:nvSpPr>
        <p:spPr>
          <a:xfrm>
            <a:off x="1952351" y="4286890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BC10823-5C3C-9F6D-8974-63EA1A69B053}"/>
              </a:ext>
            </a:extLst>
          </p:cNvPr>
          <p:cNvSpPr txBox="1"/>
          <p:nvPr/>
        </p:nvSpPr>
        <p:spPr>
          <a:xfrm>
            <a:off x="1961251" y="455093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946CD6C-74D7-F756-EB57-71543236D15C}"/>
              </a:ext>
            </a:extLst>
          </p:cNvPr>
          <p:cNvSpPr txBox="1"/>
          <p:nvPr/>
        </p:nvSpPr>
        <p:spPr>
          <a:xfrm>
            <a:off x="572830" y="373807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都道府県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40C9FE5-8C71-49AB-1DAA-E23767B9E94D}"/>
              </a:ext>
            </a:extLst>
          </p:cNvPr>
          <p:cNvSpPr txBox="1"/>
          <p:nvPr/>
        </p:nvSpPr>
        <p:spPr>
          <a:xfrm>
            <a:off x="566418" y="4286890"/>
            <a:ext cx="63991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住所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80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800">
                <a:latin typeface="メイリオ" panose="020B0604030504040204" pitchFamily="50" charset="-128"/>
                <a:ea typeface="メイリオ" panose="020B0604030504040204" pitchFamily="50" charset="-128"/>
              </a:rPr>
              <a:t>宮崎市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5022B9B-B4A5-FF35-DE80-57B30FB47D54}"/>
              </a:ext>
            </a:extLst>
          </p:cNvPr>
          <p:cNvSpPr txBox="1"/>
          <p:nvPr/>
        </p:nvSpPr>
        <p:spPr>
          <a:xfrm>
            <a:off x="572830" y="1622196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チーム名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03DA2A8A-C878-C5D8-4D71-8201E437C20C}"/>
              </a:ext>
            </a:extLst>
          </p:cNvPr>
          <p:cNvSpPr/>
          <p:nvPr/>
        </p:nvSpPr>
        <p:spPr>
          <a:xfrm>
            <a:off x="1952351" y="1607560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C88DA64-AE78-084A-A980-4B363917CD77}"/>
              </a:ext>
            </a:extLst>
          </p:cNvPr>
          <p:cNvSpPr txBox="1"/>
          <p:nvPr/>
        </p:nvSpPr>
        <p:spPr>
          <a:xfrm>
            <a:off x="1961251" y="187160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ACDA3C6-68C7-271E-4A02-B386383680E9}"/>
              </a:ext>
            </a:extLst>
          </p:cNvPr>
          <p:cNvSpPr txBox="1"/>
          <p:nvPr/>
        </p:nvSpPr>
        <p:spPr>
          <a:xfrm>
            <a:off x="572830" y="2134101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チームでの役割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D0789E5-C630-A3D5-1B9A-47480B953E45}"/>
              </a:ext>
            </a:extLst>
          </p:cNvPr>
          <p:cNvSpPr txBox="1"/>
          <p:nvPr/>
        </p:nvSpPr>
        <p:spPr>
          <a:xfrm>
            <a:off x="1961251" y="238350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173B839-5D3F-7DCE-0046-82CAB3210FA1}"/>
              </a:ext>
            </a:extLst>
          </p:cNvPr>
          <p:cNvSpPr/>
          <p:nvPr/>
        </p:nvSpPr>
        <p:spPr>
          <a:xfrm>
            <a:off x="1960447" y="2119465"/>
            <a:ext cx="1210588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latin typeface="Meiryo" panose="020B0604030504040204" pitchFamily="34" charset="-128"/>
                <a:ea typeface="Meiryo" panose="020B0604030504040204" pitchFamily="34" charset="-128"/>
              </a:rPr>
              <a:t>▽選択してください</a:t>
            </a:r>
            <a:endParaRPr kumimoji="1" lang="ja-JP" altLang="en-US" sz="105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8C2046B-3BE3-71B0-BC1D-622EFFA2223B}"/>
              </a:ext>
            </a:extLst>
          </p:cNvPr>
          <p:cNvSpPr txBox="1"/>
          <p:nvPr/>
        </p:nvSpPr>
        <p:spPr>
          <a:xfrm>
            <a:off x="572830" y="264813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背番号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93034A5-C5AB-0EE4-E54D-A0884274CE22}"/>
              </a:ext>
            </a:extLst>
          </p:cNvPr>
          <p:cNvSpPr txBox="1"/>
          <p:nvPr/>
        </p:nvSpPr>
        <p:spPr>
          <a:xfrm>
            <a:off x="1961251" y="2897539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E69CAC8-2C38-7396-E648-C85D70B904AB}"/>
              </a:ext>
            </a:extLst>
          </p:cNvPr>
          <p:cNvSpPr/>
          <p:nvPr/>
        </p:nvSpPr>
        <p:spPr>
          <a:xfrm>
            <a:off x="1960447" y="2633498"/>
            <a:ext cx="1210588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078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6</a:t>
            </a:fld>
            <a:endParaRPr lang="ja-JP" altLang="en-US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40C400DA-8288-2747-984B-9B9887D36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666311"/>
              </p:ext>
            </p:extLst>
          </p:nvPr>
        </p:nvGraphicFramePr>
        <p:xfrm>
          <a:off x="336550" y="790067"/>
          <a:ext cx="9152954" cy="4139847"/>
        </p:xfrm>
        <a:graphic>
          <a:graphicData uri="http://schemas.openxmlformats.org/drawingml/2006/table">
            <a:tbl>
              <a:tblPr/>
              <a:tblGrid>
                <a:gridCol w="22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5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259">
                  <a:extLst>
                    <a:ext uri="{9D8B030D-6E8A-4147-A177-3AD203B41FA5}">
                      <a16:colId xmlns:a16="http://schemas.microsoft.com/office/drawing/2014/main" val="58337765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コントロール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初期表示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DB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組合せ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users.name1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42410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users.name2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4165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users.ruby1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8066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users.ruby2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79362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birthday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date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users.birthday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02669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255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存在チェック時に、</a:t>
                      </a: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users.is_enabled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=1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で有効でないことを確認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42327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255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半角英数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users.password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半角英数字の小文字、大文字、数字をそれぞれ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文字含みかつ、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文字以上であること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6810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73826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9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sport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ffiliation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</a:t>
                      </a:r>
                      <a:r>
                        <a:rPr lang="en-US" altLang="ja-JP" sz="900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tId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select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teams.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sport_affiliation_mst_id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sport_affiliation_ms</a:t>
                      </a:r>
                      <a:r>
                        <a:rPr lang="en-US" altLang="ja-JP" sz="900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t.id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を値として登録し、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表示は、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sport_affiliation_ms</a:t>
                      </a:r>
                      <a:r>
                        <a:rPr lang="en-US" altLang="ja-JP" sz="900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t.</a:t>
                      </a: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を参照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3806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teamName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teams.team_name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45312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teamRole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select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team_members.role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team_role_mst.id</a:t>
                      </a:r>
                      <a:r>
                        <a:rPr lang="ja-JP" altLang="en-US" sz="900" b="0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を値として登録し、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表示は、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team_role_mst.label</a:t>
                      </a:r>
                      <a:r>
                        <a:rPr lang="ja-JP" altLang="en-US" sz="900" b="0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を参照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47095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backNumber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int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team_members.number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17337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teamAddressId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int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teams.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team_address_id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team_addresses.prefecture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都道府県リストの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key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を値として登録し、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表示は、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value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を参照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5150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teamAddress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team_addresses.address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team_addresses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へ登録後、その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id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を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teams.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team_address_id</a:t>
                      </a:r>
                      <a:r>
                        <a:rPr lang="ja-JP" altLang="en-US" sz="900" b="0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として登録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98516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確認する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button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52315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E56A0DC-223C-7E4F-94CA-2A443E2CB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994597"/>
              </p:ext>
            </p:extLst>
          </p:nvPr>
        </p:nvGraphicFramePr>
        <p:xfrm>
          <a:off x="336550" y="208286"/>
          <a:ext cx="9008938" cy="412402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B88E28-7EF0-4BFC-D004-8908063231BF}"/>
              </a:ext>
            </a:extLst>
          </p:cNvPr>
          <p:cNvSpPr txBox="1"/>
          <p:nvPr/>
        </p:nvSpPr>
        <p:spPr>
          <a:xfrm>
            <a:off x="336550" y="5229200"/>
            <a:ext cx="701506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入力値の前後にあるホワイトスペース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半角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全角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を削除する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処理を</a:t>
            </a:r>
            <a:r>
              <a:rPr lang="ja-JP" altLang="en-US" sz="1100"/>
              <a:t>TrimStrings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ミドルウェアで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行うこと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*password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は除く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2)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フリガナの入力値は、ひらがな変換する処理を</a:t>
            </a:r>
            <a:r>
              <a:rPr lang="ja-JP" altLang="en-US" sz="1100"/>
              <a:t>TrimStrings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ミドルウェアで行うこと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バリデーションエラーでリダイレクトされたとき、入力値を再表示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すること</a:t>
            </a: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*password, password2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は除く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153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7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B2FC9C2-3F3E-3049-94B1-ECE18CE9E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70696"/>
              </p:ext>
            </p:extLst>
          </p:nvPr>
        </p:nvGraphicFramePr>
        <p:xfrm>
          <a:off x="336550" y="764704"/>
          <a:ext cx="9224962" cy="5780751"/>
        </p:xfrm>
        <a:graphic>
          <a:graphicData uri="http://schemas.openxmlformats.org/drawingml/2006/table">
            <a:tbl>
              <a:tblPr/>
              <a:tblGrid>
                <a:gridCol w="223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1083645422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3399826051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102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744556798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エラーメッセージ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pPr algn="ctr" fontAlgn="ctr"/>
                      <a:endParaRPr 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重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合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name1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お名前</a:t>
                      </a:r>
                      <a:r>
                        <a:rPr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姓</a:t>
                      </a:r>
                      <a:r>
                        <a:rPr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r>
                        <a:rPr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136942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name1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お名前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姓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20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文字以内で入力してください。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02704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name2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お名前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66151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name2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お名前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20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文字以内で入力してください。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6649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ruby1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フリガナ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姓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28590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フリガナ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姓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20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文字以内で入力してください。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068712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フリガナ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姓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をカタカナで入力してください。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カタカナのみ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8320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フリガナ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19792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9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フリガナ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20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文字以内で入力してください。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63205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フリガナ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をカタカナで入力してください。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カタカナのみ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43992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birthday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誕生日を入力してください。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32987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birthday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誕生日を正しく入力してください。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YYYY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年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mm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月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dd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日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10929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メールアドレスを入力してください。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78179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メールアドレスを正しく入力してください。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RFC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準拠で、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Laravel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バリデーション機能の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Email:strict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で厳格に設定すること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92195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このメールアドレスはすでに登録されています。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に同じメールアドレスがあり、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users.is_enabled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=1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のユーザがないこと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76150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パスワードを入力してください。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39688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半角英数で大文字・小文字すべてを含み、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8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文字以上で入力してください。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半角英数を許容し、半角英数字の小文字、大文字すべてを含み、かつ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文字以上であることをチェック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099196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パスワード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再入力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34162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19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同じパスワードを入力してください。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と比較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28691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sport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ffiliation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</a:t>
                      </a:r>
                      <a:r>
                        <a:rPr lang="en-US" altLang="ja-JP" sz="900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tId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正しく選択してください。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sport_affiliation_mst</a:t>
                      </a:r>
                      <a:r>
                        <a:rPr lang="en-US" altLang="ja-JP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.id</a:t>
                      </a:r>
                      <a:r>
                        <a:rPr lang="ja-JP" altLang="en-US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で存在チェック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38075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02DD243-B8B8-E149-9807-FB58C34D9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53558"/>
              </p:ext>
            </p:extLst>
          </p:nvPr>
        </p:nvGraphicFramePr>
        <p:xfrm>
          <a:off x="336550" y="208286"/>
          <a:ext cx="9008938" cy="412402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1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バリデーション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82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8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B2FC9C2-3F3E-3049-94B1-ECE18CE9E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34976"/>
              </p:ext>
            </p:extLst>
          </p:nvPr>
        </p:nvGraphicFramePr>
        <p:xfrm>
          <a:off x="336550" y="764704"/>
          <a:ext cx="9224962" cy="3176860"/>
        </p:xfrm>
        <a:graphic>
          <a:graphicData uri="http://schemas.openxmlformats.org/drawingml/2006/table">
            <a:tbl>
              <a:tblPr/>
              <a:tblGrid>
                <a:gridCol w="223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1083645422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3399826051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542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744556798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エラーメッセージ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302">
                <a:tc vMerge="1">
                  <a:txBody>
                    <a:bodyPr/>
                    <a:lstStyle/>
                    <a:p>
                      <a:pPr algn="ctr" fontAlgn="ctr"/>
                      <a:endParaRPr 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重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合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sport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ffiliation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</a:t>
                      </a:r>
                      <a:r>
                        <a:rPr lang="en-US" altLang="ja-JP" sz="900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tId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正しく選択してください。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136942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teamName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チーム名を入力してください。</a:t>
                      </a:r>
                      <a:endParaRPr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02704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teamName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チーム名を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50</a:t>
                      </a: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文字以内で入力してください。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66151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teamRole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チームでの役割</a:t>
                      </a: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を選択してください。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6649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teamRole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正しく選択してください。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28590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backNumber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背番号を入力してください。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068712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backNumber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背番号を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3</a:t>
                      </a: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桁以内入力してください。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8320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backNumber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数値で入力してください。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19792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29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teamAddressId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都道府県を選択してください。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63205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30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teamAddressId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正しく選択してください。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43992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teamAddress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住所を簡単に入力してください。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32987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teamAddress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住所を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50</a:t>
                      </a: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文字以内で入力してください。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109293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02DD243-B8B8-E149-9807-FB58C34D9F68}"/>
              </a:ext>
            </a:extLst>
          </p:cNvPr>
          <p:cNvGraphicFramePr>
            <a:graphicFrameLocks noGrp="1"/>
          </p:cNvGraphicFramePr>
          <p:nvPr/>
        </p:nvGraphicFramePr>
        <p:xfrm>
          <a:off x="336550" y="208286"/>
          <a:ext cx="9008938" cy="412402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1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バリデーション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03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2243"/>
              </p:ext>
            </p:extLst>
          </p:nvPr>
        </p:nvGraphicFramePr>
        <p:xfrm>
          <a:off x="336550" y="223411"/>
          <a:ext cx="9008938" cy="396310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仮登録フォーム確認画面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9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/team/user/register/confirm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01472" y="6669360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27" name="四角形">
            <a:extLst>
              <a:ext uri="{FF2B5EF4-FFF2-40B4-BE49-F238E27FC236}">
                <a16:creationId xmlns:a16="http://schemas.microsoft.com/office/drawing/2014/main" id="{5D136F6A-52BB-436C-BF8C-B19A9D13CC88}"/>
              </a:ext>
            </a:extLst>
          </p:cNvPr>
          <p:cNvSpPr/>
          <p:nvPr/>
        </p:nvSpPr>
        <p:spPr>
          <a:xfrm>
            <a:off x="488504" y="836712"/>
            <a:ext cx="4752528" cy="568863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1118F7-B541-A436-B2A3-756A7BF0E93D}"/>
              </a:ext>
            </a:extLst>
          </p:cNvPr>
          <p:cNvSpPr txBox="1"/>
          <p:nvPr/>
        </p:nvSpPr>
        <p:spPr>
          <a:xfrm>
            <a:off x="1403762" y="138069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お名前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365241-481B-E615-196F-5B01B3BEAFBA}"/>
              </a:ext>
            </a:extLst>
          </p:cNvPr>
          <p:cNvSpPr txBox="1"/>
          <p:nvPr/>
        </p:nvSpPr>
        <p:spPr>
          <a:xfrm>
            <a:off x="1378610" y="21324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フリガナ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12B637-46AE-1619-A96B-E9BBCD6D2CE8}"/>
              </a:ext>
            </a:extLst>
          </p:cNvPr>
          <p:cNvSpPr txBox="1"/>
          <p:nvPr/>
        </p:nvSpPr>
        <p:spPr>
          <a:xfrm>
            <a:off x="1378610" y="288419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誕生日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A4CDA1-2397-6133-4B11-1216C57A3465}"/>
              </a:ext>
            </a:extLst>
          </p:cNvPr>
          <p:cNvSpPr txBox="1"/>
          <p:nvPr/>
        </p:nvSpPr>
        <p:spPr>
          <a:xfrm>
            <a:off x="1378610" y="3635943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メールアドレス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42DBCE-6581-A358-CE4F-0D2A677CFEF0}"/>
              </a:ext>
            </a:extLst>
          </p:cNvPr>
          <p:cNvSpPr txBox="1"/>
          <p:nvPr/>
        </p:nvSpPr>
        <p:spPr>
          <a:xfrm>
            <a:off x="1378610" y="438769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68F9C5-FFB2-FE02-77E5-D487BF2A6429}"/>
              </a:ext>
            </a:extLst>
          </p:cNvPr>
          <p:cNvSpPr txBox="1"/>
          <p:nvPr/>
        </p:nvSpPr>
        <p:spPr>
          <a:xfrm>
            <a:off x="3016902" y="138069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渡邊　透也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93781E5-9F6A-905B-9F7F-6FFA2A179EDC}"/>
              </a:ext>
            </a:extLst>
          </p:cNvPr>
          <p:cNvSpPr txBox="1"/>
          <p:nvPr/>
        </p:nvSpPr>
        <p:spPr>
          <a:xfrm>
            <a:off x="3016902" y="2132861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ワタナベ　トウヤ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4362AB8-84DF-B97F-A4B7-1A4D8CAD63B7}"/>
              </a:ext>
            </a:extLst>
          </p:cNvPr>
          <p:cNvSpPr txBox="1"/>
          <p:nvPr/>
        </p:nvSpPr>
        <p:spPr>
          <a:xfrm>
            <a:off x="3016902" y="2885023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YYYY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mm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BB2A0CE-DA3A-C5A7-C159-93653C74BCDE}"/>
              </a:ext>
            </a:extLst>
          </p:cNvPr>
          <p:cNvSpPr txBox="1"/>
          <p:nvPr/>
        </p:nvSpPr>
        <p:spPr>
          <a:xfrm>
            <a:off x="3016902" y="3637185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accunt@gmail.com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EE70FB9-C360-C7E9-6D80-2EB002A3A955}"/>
              </a:ext>
            </a:extLst>
          </p:cNvPr>
          <p:cNvSpPr txBox="1"/>
          <p:nvPr/>
        </p:nvSpPr>
        <p:spPr>
          <a:xfrm>
            <a:off x="3016902" y="4389347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*******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0742C74-478F-6BD8-D9A6-4A410C4AB29E}"/>
              </a:ext>
            </a:extLst>
          </p:cNvPr>
          <p:cNvSpPr txBox="1"/>
          <p:nvPr/>
        </p:nvSpPr>
        <p:spPr>
          <a:xfrm>
            <a:off x="5529064" y="1052736"/>
            <a:ext cx="394851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お名前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name1 +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半角空白 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 name2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を結合した状態で表示する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フリガナ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ruby1 +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半角空白 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 ruby2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を結合した状態で表示する</a:t>
            </a: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誕生日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・左記と同じ形式で表示する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メールアドレス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・入力値をそのまま表示する</a:t>
            </a:r>
          </a:p>
          <a:p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・入力値は表示せず、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********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で固定値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を表示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5F5CFD-7130-07F5-11A7-685A8CE86F7D}"/>
              </a:ext>
            </a:extLst>
          </p:cNvPr>
          <p:cNvSpPr txBox="1"/>
          <p:nvPr/>
        </p:nvSpPr>
        <p:spPr>
          <a:xfrm>
            <a:off x="1928664" y="5524800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続きは、次ページ参照↓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2732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전략회의 테마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lumMod val="7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0"/>
        </a:gradFill>
        <a:ln w="28575">
          <a:solidFill>
            <a:srgbClr val="FF3300"/>
          </a:solidFill>
          <a:prstDash val="sysDot"/>
          <a:round/>
          <a:headEnd/>
          <a:tailEnd/>
        </a:ln>
        <a:effectLst>
          <a:prstShdw prst="shdw17" dist="17961" dir="2700000">
            <a:srgbClr val="991F00"/>
          </a:prstShdw>
        </a:effectLst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87335</TotalTime>
  <Words>2803</Words>
  <Application>Microsoft Macintosh PowerPoint</Application>
  <PresentationFormat>A4 210 x 297 mm</PresentationFormat>
  <Paragraphs>1211</Paragraphs>
  <Slides>16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6</vt:i4>
      </vt:variant>
      <vt:variant>
        <vt:lpstr>スライド タイトル</vt:lpstr>
      </vt:variant>
      <vt:variant>
        <vt:i4>16</vt:i4>
      </vt:variant>
    </vt:vector>
  </HeadingPairs>
  <TitlesOfParts>
    <vt:vector size="28" baseType="lpstr">
      <vt:lpstr>굴림</vt:lpstr>
      <vt:lpstr>맑은 고딕</vt:lpstr>
      <vt:lpstr>メイリオ</vt:lpstr>
      <vt:lpstr>メイリオ</vt:lpstr>
      <vt:lpstr>Arial</vt:lpstr>
      <vt:lpstr>Wingdings</vt:lpstr>
      <vt:lpstr>Office 테마</vt:lpstr>
      <vt:lpstr>전략회의 테마</vt:lpstr>
      <vt:lpstr>4_기본 디자인</vt:lpstr>
      <vt:lpstr>5_기본 디자인</vt:lpstr>
      <vt:lpstr>6_기본 디자인</vt:lpstr>
      <vt:lpstr>7_기본 디자인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un-T t-watanabe</cp:lastModifiedBy>
  <cp:revision>2911</cp:revision>
  <cp:lastPrinted>2019-01-29T07:36:25Z</cp:lastPrinted>
  <dcterms:created xsi:type="dcterms:W3CDTF">2016-04-24T23:26:34Z</dcterms:created>
  <dcterms:modified xsi:type="dcterms:W3CDTF">2023-01-11T08:49:32Z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C:\mySingle\TEMP\2017戦略大会Marketing1207.pptx</vt:lpwstr>
  </property>
</Properties>
</file>